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83" r:id="rId1"/>
  </p:sldMasterIdLst>
  <p:notesMasterIdLst>
    <p:notesMasterId r:id="rId23"/>
  </p:notesMasterIdLst>
  <p:sldIdLst>
    <p:sldId id="597" r:id="rId2"/>
    <p:sldId id="576" r:id="rId3"/>
    <p:sldId id="577" r:id="rId4"/>
    <p:sldId id="578" r:id="rId5"/>
    <p:sldId id="579" r:id="rId6"/>
    <p:sldId id="580" r:id="rId7"/>
    <p:sldId id="582" r:id="rId8"/>
    <p:sldId id="583" r:id="rId9"/>
    <p:sldId id="584" r:id="rId10"/>
    <p:sldId id="585" r:id="rId11"/>
    <p:sldId id="586" r:id="rId12"/>
    <p:sldId id="587" r:id="rId13"/>
    <p:sldId id="588" r:id="rId14"/>
    <p:sldId id="589" r:id="rId15"/>
    <p:sldId id="590" r:id="rId16"/>
    <p:sldId id="591" r:id="rId17"/>
    <p:sldId id="592" r:id="rId18"/>
    <p:sldId id="594" r:id="rId19"/>
    <p:sldId id="595" r:id="rId20"/>
    <p:sldId id="596" r:id="rId21"/>
    <p:sldId id="473" r:id="rId22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FF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20"/>
  </p:normalViewPr>
  <p:slideViewPr>
    <p:cSldViewPr>
      <p:cViewPr>
        <p:scale>
          <a:sx n="60" d="100"/>
          <a:sy n="60" d="100"/>
        </p:scale>
        <p:origin x="708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48405B-E1E5-4065-B1A9-FD54021F4745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1C5431-C1EA-406A-94FE-53A4C6267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172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84" r:id="rId1"/>
    <p:sldLayoutId id="2147484385" r:id="rId2"/>
    <p:sldLayoutId id="2147484386" r:id="rId3"/>
    <p:sldLayoutId id="2147484387" r:id="rId4"/>
    <p:sldLayoutId id="2147484388" r:id="rId5"/>
    <p:sldLayoutId id="2147484389" r:id="rId6"/>
    <p:sldLayoutId id="2147484390" r:id="rId7"/>
    <p:sldLayoutId id="2147484391" r:id="rId8"/>
    <p:sldLayoutId id="2147484392" r:id="rId9"/>
    <p:sldLayoutId id="2147484393" r:id="rId10"/>
    <p:sldLayoutId id="2147484394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svg"/><Relationship Id="rId5" Type="http://schemas.openxmlformats.org/officeDocument/2006/relationships/image" Target="../media/image4.png"/><Relationship Id="rId4" Type="http://schemas.openxmlformats.org/officeDocument/2006/relationships/image" Target="../media/image4.sv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/>
          <p:cNvSpPr/>
          <p:nvPr/>
        </p:nvSpPr>
        <p:spPr>
          <a:xfrm>
            <a:off x="152400" y="495300"/>
            <a:ext cx="8839200" cy="49149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-130640" y="5544061"/>
            <a:ext cx="9232900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indent="12700" algn="ctr">
              <a:lnSpc>
                <a:spcPct val="100000"/>
              </a:lnSpc>
              <a:spcBef>
                <a:spcPts val="100"/>
              </a:spcBef>
            </a:pPr>
            <a:r>
              <a:rPr sz="3600" dirty="0" err="1" smtClean="0">
                <a:solidFill>
                  <a:srgbClr val="FF0000"/>
                </a:solidFill>
                <a:latin typeface="Arial Rounded MT Bold" pitchFamily="34" charset="0"/>
              </a:rPr>
              <a:t>Pemberkasan</a:t>
            </a:r>
            <a:r>
              <a:rPr sz="3600" spc="-305" dirty="0" smtClean="0">
                <a:solidFill>
                  <a:srgbClr val="FF0000"/>
                </a:solidFill>
                <a:latin typeface="Arial Rounded MT Bold" pitchFamily="34" charset="0"/>
              </a:rPr>
              <a:t> </a:t>
            </a:r>
            <a:r>
              <a:rPr sz="3600" dirty="0" err="1" smtClean="0">
                <a:solidFill>
                  <a:srgbClr val="FF0000"/>
                </a:solidFill>
                <a:latin typeface="Arial Rounded MT Bold" pitchFamily="34" charset="0"/>
              </a:rPr>
              <a:t>Arsip</a:t>
            </a:r>
            <a:r>
              <a:rPr sz="3600" dirty="0" smtClean="0">
                <a:solidFill>
                  <a:srgbClr val="FF0000"/>
                </a:solidFill>
                <a:latin typeface="Arial Rounded MT Bold" pitchFamily="34" charset="0"/>
              </a:rPr>
              <a:t>  </a:t>
            </a:r>
            <a:r>
              <a:rPr sz="3600" dirty="0" err="1" smtClean="0">
                <a:solidFill>
                  <a:srgbClr val="FF0000"/>
                </a:solidFill>
                <a:latin typeface="Arial Rounded MT Bold" pitchFamily="34" charset="0"/>
              </a:rPr>
              <a:t>Aktif</a:t>
            </a:r>
            <a:r>
              <a:rPr sz="3600" spc="-55" dirty="0" smtClean="0">
                <a:solidFill>
                  <a:srgbClr val="FF0000"/>
                </a:solidFill>
                <a:latin typeface="Arial Rounded MT Bold" pitchFamily="34" charset="0"/>
              </a:rPr>
              <a:t> </a:t>
            </a:r>
            <a:r>
              <a:rPr sz="3600" spc="-10" dirty="0" err="1" smtClean="0">
                <a:solidFill>
                  <a:srgbClr val="FF0000"/>
                </a:solidFill>
                <a:latin typeface="Arial Rounded MT Bold" pitchFamily="34" charset="0"/>
              </a:rPr>
              <a:t>Elektronik</a:t>
            </a:r>
            <a:r>
              <a:rPr lang="en-US" sz="3600" spc="-10" dirty="0" smtClean="0">
                <a:solidFill>
                  <a:srgbClr val="FF0000"/>
                </a:solidFill>
                <a:latin typeface="Arial Rounded MT Bold" pitchFamily="34" charset="0"/>
              </a:rPr>
              <a:t/>
            </a:r>
            <a:br>
              <a:rPr lang="en-US" sz="3600" spc="-10" dirty="0" smtClean="0">
                <a:solidFill>
                  <a:srgbClr val="FF0000"/>
                </a:solidFill>
                <a:latin typeface="Arial Rounded MT Bold" pitchFamily="34" charset="0"/>
              </a:rPr>
            </a:br>
            <a:r>
              <a:rPr lang="en-US" sz="2800" i="1" spc="-10" dirty="0" smtClean="0">
                <a:solidFill>
                  <a:srgbClr val="0070C0"/>
                </a:solidFill>
                <a:latin typeface="Arial Rounded MT Bold" pitchFamily="34" charset="0"/>
              </a:rPr>
              <a:t>M </a:t>
            </a:r>
            <a:r>
              <a:rPr lang="en-US" sz="2800" i="1" spc="-10" dirty="0" err="1" smtClean="0">
                <a:solidFill>
                  <a:srgbClr val="0070C0"/>
                </a:solidFill>
                <a:latin typeface="Arial Rounded MT Bold" pitchFamily="34" charset="0"/>
              </a:rPr>
              <a:t>Bakhrun</a:t>
            </a:r>
            <a:r>
              <a:rPr lang="en-US" sz="2800" i="1" spc="-10" dirty="0" smtClean="0">
                <a:solidFill>
                  <a:srgbClr val="0070C0"/>
                </a:solidFill>
                <a:latin typeface="Arial Rounded MT Bold" pitchFamily="34" charset="0"/>
              </a:rPr>
              <a:t> </a:t>
            </a:r>
            <a:r>
              <a:rPr lang="en-US" sz="2800" i="1" spc="-10" dirty="0" err="1" smtClean="0">
                <a:solidFill>
                  <a:srgbClr val="0070C0"/>
                </a:solidFill>
                <a:latin typeface="Arial Rounded MT Bold" pitchFamily="34" charset="0"/>
              </a:rPr>
              <a:t>Efendi</a:t>
            </a:r>
            <a:r>
              <a:rPr lang="en-US" sz="2800" i="1" spc="-10" dirty="0" smtClean="0">
                <a:solidFill>
                  <a:srgbClr val="0070C0"/>
                </a:solidFill>
                <a:latin typeface="Arial Rounded MT Bold" pitchFamily="34" charset="0"/>
              </a:rPr>
              <a:t> </a:t>
            </a:r>
            <a:endParaRPr sz="3600" i="1" spc="-10" dirty="0">
              <a:solidFill>
                <a:srgbClr val="0070C0"/>
              </a:solidFill>
              <a:latin typeface="Arial Rounded MT Bold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61998" y="2913751"/>
            <a:ext cx="6832482" cy="1929228"/>
            <a:chOff x="-2" y="-47625"/>
            <a:chExt cx="4570173" cy="1361876"/>
          </a:xfrm>
        </p:grpSpPr>
        <p:sp>
          <p:nvSpPr>
            <p:cNvPr id="6" name="Freeform 5"/>
            <p:cNvSpPr/>
            <p:nvPr/>
          </p:nvSpPr>
          <p:spPr>
            <a:xfrm>
              <a:off x="-1" y="269065"/>
              <a:ext cx="305596" cy="305596"/>
            </a:xfrm>
            <a:custGeom>
              <a:avLst/>
              <a:gdLst/>
              <a:ahLst/>
              <a:cxnLst/>
              <a:rect l="l" t="t" r="r" b="b"/>
              <a:pathLst>
                <a:path w="305596" h="305596">
                  <a:moveTo>
                    <a:pt x="0" y="0"/>
                  </a:moveTo>
                  <a:lnTo>
                    <a:pt x="305596" y="0"/>
                  </a:lnTo>
                  <a:lnTo>
                    <a:pt x="305596" y="305596"/>
                  </a:lnTo>
                  <a:lnTo>
                    <a:pt x="0" y="30559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 cstate="print">
                <a:extLst>
                  <a:ext uri="{96DAC541-7B7A-43D3-8B79-37D633B846F1}">
                    <asvg:svgBlip xmlns="" xmlns:asvg="http://schemas.microsoft.com/office/drawing/2016/SVG/main" xmlns:lc="http://schemas.openxmlformats.org/drawingml/2006/lockedCanvas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6"/>
            <p:cNvSpPr/>
            <p:nvPr/>
          </p:nvSpPr>
          <p:spPr>
            <a:xfrm>
              <a:off x="-2" y="637559"/>
              <a:ext cx="305596" cy="305596"/>
            </a:xfrm>
            <a:custGeom>
              <a:avLst/>
              <a:gdLst/>
              <a:ahLst/>
              <a:cxnLst/>
              <a:rect l="l" t="t" r="r" b="b"/>
              <a:pathLst>
                <a:path w="305596" h="305596">
                  <a:moveTo>
                    <a:pt x="0" y="0"/>
                  </a:moveTo>
                  <a:lnTo>
                    <a:pt x="305596" y="0"/>
                  </a:lnTo>
                  <a:lnTo>
                    <a:pt x="305596" y="305596"/>
                  </a:lnTo>
                  <a:lnTo>
                    <a:pt x="0" y="30559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 cstate="print">
                <a:extLst>
                  <a:ext uri="{96DAC541-7B7A-43D3-8B79-37D633B846F1}">
                    <asvg:svgBlip xmlns="" xmlns:asvg="http://schemas.microsoft.com/office/drawing/2016/SVG/main" xmlns:lc="http://schemas.openxmlformats.org/drawingml/2006/lockedCanvas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-2" y="1006053"/>
              <a:ext cx="305596" cy="267380"/>
            </a:xfrm>
            <a:custGeom>
              <a:avLst/>
              <a:gdLst/>
              <a:ahLst/>
              <a:cxnLst/>
              <a:rect l="l" t="t" r="r" b="b"/>
              <a:pathLst>
                <a:path w="305596" h="448582">
                  <a:moveTo>
                    <a:pt x="0" y="0"/>
                  </a:moveTo>
                  <a:lnTo>
                    <a:pt x="305596" y="0"/>
                  </a:lnTo>
                  <a:lnTo>
                    <a:pt x="305596" y="448582"/>
                  </a:lnTo>
                  <a:lnTo>
                    <a:pt x="0" y="44858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 cstate="print">
                <a:extLst>
                  <a:ext uri="{96DAC541-7B7A-43D3-8B79-37D633B846F1}">
                    <asvg:svgBlip xmlns="" xmlns:asvg="http://schemas.microsoft.com/office/drawing/2016/SVG/main" xmlns:lc="http://schemas.openxmlformats.org/drawingml/2006/lockedCanvas" r:embed="rId8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TextBox 29"/>
            <p:cNvSpPr txBox="1"/>
            <p:nvPr/>
          </p:nvSpPr>
          <p:spPr>
            <a:xfrm>
              <a:off x="0" y="-47625"/>
              <a:ext cx="1677472" cy="23853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2840"/>
                </a:lnSpc>
              </a:pPr>
              <a:r>
                <a:rPr lang="en-US" sz="2030" dirty="0">
                  <a:solidFill>
                    <a:srgbClr val="FFFF00"/>
                  </a:solidFill>
                  <a:latin typeface="Arial Black" panose="020B0A04020102020204" charset="0"/>
                  <a:ea typeface="Aileron" panose="00000500000000000000"/>
                  <a:cs typeface="Arial Black" panose="020B0A04020102020204" charset="0"/>
                  <a:sym typeface="Aileron" panose="00000500000000000000"/>
                </a:rPr>
                <a:t>CONTACT</a:t>
              </a:r>
            </a:p>
          </p:txBody>
        </p:sp>
        <p:sp>
          <p:nvSpPr>
            <p:cNvPr id="10" name="TextBox 30"/>
            <p:cNvSpPr txBox="1"/>
            <p:nvPr/>
          </p:nvSpPr>
          <p:spPr>
            <a:xfrm>
              <a:off x="448737" y="326492"/>
              <a:ext cx="3392892" cy="17200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895"/>
                </a:lnSpc>
              </a:pPr>
              <a:r>
                <a:rPr lang="en-US" dirty="0" smtClean="0">
                  <a:solidFill>
                    <a:srgbClr val="FF0000"/>
                  </a:solidFill>
                  <a:latin typeface="Arial Black" panose="020B0A04020102020204" charset="0"/>
                  <a:ea typeface="Open Sans" panose="020B0606030504020204"/>
                  <a:cs typeface="Arial Black" panose="020B0A04020102020204" charset="0"/>
                  <a:sym typeface="Open Sans" panose="020B0606030504020204"/>
                </a:rPr>
                <a:t>081 326 032 890</a:t>
              </a:r>
              <a:endParaRPr lang="en-US" dirty="0">
                <a:solidFill>
                  <a:srgbClr val="FF0000"/>
                </a:solidFill>
                <a:latin typeface="Arial Black" panose="020B0A04020102020204" charset="0"/>
                <a:ea typeface="Open Sans" panose="020B0606030504020204"/>
                <a:cs typeface="Arial Black" panose="020B0A04020102020204" charset="0"/>
                <a:sym typeface="Open Sans" panose="020B0606030504020204"/>
              </a:endParaRPr>
            </a:p>
          </p:txBody>
        </p:sp>
        <p:sp>
          <p:nvSpPr>
            <p:cNvPr id="11" name="TextBox 31"/>
            <p:cNvSpPr txBox="1"/>
            <p:nvPr/>
          </p:nvSpPr>
          <p:spPr>
            <a:xfrm>
              <a:off x="424393" y="713962"/>
              <a:ext cx="2683589" cy="17200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895"/>
                </a:lnSpc>
              </a:pPr>
              <a:r>
                <a:rPr lang="en-US" dirty="0" smtClean="0">
                  <a:solidFill>
                    <a:srgbClr val="FFFF00"/>
                  </a:solidFill>
                  <a:latin typeface="Arial Black" panose="020B0A04020102020204" charset="0"/>
                  <a:ea typeface="Open Sans" panose="020B0606030504020204"/>
                  <a:cs typeface="Arial Black" panose="020B0A04020102020204" charset="0"/>
                  <a:sym typeface="Open Sans" panose="020B0606030504020204"/>
                </a:rPr>
                <a:t>bakhrunefendi@gmail.com</a:t>
              </a:r>
              <a:endParaRPr lang="en-US" dirty="0">
                <a:solidFill>
                  <a:srgbClr val="FFFF00"/>
                </a:solidFill>
                <a:latin typeface="Arial Black" panose="020B0A04020102020204" charset="0"/>
                <a:ea typeface="Open Sans" panose="020B0606030504020204"/>
                <a:cs typeface="Arial Black" panose="020B0A04020102020204" charset="0"/>
                <a:sym typeface="Open Sans" panose="020B0606030504020204"/>
              </a:endParaRPr>
            </a:p>
          </p:txBody>
        </p:sp>
        <p:sp>
          <p:nvSpPr>
            <p:cNvPr id="12" name="TextBox 32"/>
            <p:cNvSpPr txBox="1"/>
            <p:nvPr/>
          </p:nvSpPr>
          <p:spPr>
            <a:xfrm>
              <a:off x="411460" y="1017865"/>
              <a:ext cx="4158711" cy="29638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635"/>
                </a:lnSpc>
              </a:pPr>
              <a:r>
                <a:rPr lang="en-US" dirty="0" err="1" smtClean="0">
                  <a:solidFill>
                    <a:srgbClr val="00CCFF"/>
                  </a:solidFill>
                  <a:latin typeface="Arial Black" panose="020B0A04020102020204" charset="0"/>
                  <a:ea typeface="Open Sans" panose="020B0606030504020204"/>
                  <a:cs typeface="Arial Black" panose="020B0A04020102020204" charset="0"/>
                  <a:sym typeface="Open Sans" panose="020B0606030504020204"/>
                </a:rPr>
                <a:t>Perumahan</a:t>
              </a:r>
              <a:r>
                <a:rPr lang="en-US" dirty="0" smtClean="0">
                  <a:solidFill>
                    <a:srgbClr val="00CCFF"/>
                  </a:solidFill>
                  <a:latin typeface="Arial Black" panose="020B0A04020102020204" charset="0"/>
                  <a:ea typeface="Open Sans" panose="020B0606030504020204"/>
                  <a:cs typeface="Arial Black" panose="020B0A04020102020204" charset="0"/>
                  <a:sym typeface="Open Sans" panose="020B0606030504020204"/>
                </a:rPr>
                <a:t> </a:t>
              </a:r>
              <a:r>
                <a:rPr lang="en-US" dirty="0" err="1" smtClean="0">
                  <a:solidFill>
                    <a:srgbClr val="00CCFF"/>
                  </a:solidFill>
                  <a:latin typeface="Arial Black" panose="020B0A04020102020204" charset="0"/>
                  <a:ea typeface="Open Sans" panose="020B0606030504020204"/>
                  <a:cs typeface="Arial Black" panose="020B0A04020102020204" charset="0"/>
                  <a:sym typeface="Open Sans" panose="020B0606030504020204"/>
                </a:rPr>
                <a:t>Kutilangsari</a:t>
              </a:r>
              <a:r>
                <a:rPr lang="en-US" dirty="0" smtClean="0">
                  <a:solidFill>
                    <a:srgbClr val="00CCFF"/>
                  </a:solidFill>
                  <a:latin typeface="Arial Black" panose="020B0A04020102020204" charset="0"/>
                  <a:ea typeface="Open Sans" panose="020B0606030504020204"/>
                  <a:cs typeface="Arial Black" panose="020B0A04020102020204" charset="0"/>
                  <a:sym typeface="Open Sans" panose="020B0606030504020204"/>
                </a:rPr>
                <a:t> 1 Blok E 16 Rt.04 RW 09 </a:t>
              </a:r>
              <a:r>
                <a:rPr lang="en-US" dirty="0" err="1" smtClean="0">
                  <a:solidFill>
                    <a:srgbClr val="00CCFF"/>
                  </a:solidFill>
                  <a:latin typeface="Arial Black" panose="020B0A04020102020204" charset="0"/>
                  <a:ea typeface="Open Sans" panose="020B0606030504020204"/>
                  <a:cs typeface="Arial Black" panose="020B0A04020102020204" charset="0"/>
                  <a:sym typeface="Open Sans" panose="020B0606030504020204"/>
                </a:rPr>
                <a:t>Kelurahan</a:t>
              </a:r>
              <a:r>
                <a:rPr lang="en-US" dirty="0" smtClean="0">
                  <a:solidFill>
                    <a:srgbClr val="00CCFF"/>
                  </a:solidFill>
                  <a:latin typeface="Arial Black" panose="020B0A04020102020204" charset="0"/>
                  <a:ea typeface="Open Sans" panose="020B0606030504020204"/>
                  <a:cs typeface="Arial Black" panose="020B0A04020102020204" charset="0"/>
                  <a:sym typeface="Open Sans" panose="020B0606030504020204"/>
                </a:rPr>
                <a:t> </a:t>
              </a:r>
              <a:r>
                <a:rPr lang="en-US" dirty="0" err="1" smtClean="0">
                  <a:solidFill>
                    <a:srgbClr val="00CCFF"/>
                  </a:solidFill>
                  <a:latin typeface="Arial Black" panose="020B0A04020102020204" charset="0"/>
                  <a:ea typeface="Open Sans" panose="020B0606030504020204"/>
                  <a:cs typeface="Arial Black" panose="020B0A04020102020204" charset="0"/>
                  <a:sym typeface="Open Sans" panose="020B0606030504020204"/>
                </a:rPr>
                <a:t>Susukan</a:t>
              </a:r>
              <a:r>
                <a:rPr lang="en-US" dirty="0" smtClean="0">
                  <a:solidFill>
                    <a:srgbClr val="00CCFF"/>
                  </a:solidFill>
                  <a:latin typeface="Arial Black" panose="020B0A04020102020204" charset="0"/>
                  <a:ea typeface="Open Sans" panose="020B0606030504020204"/>
                  <a:cs typeface="Arial Black" panose="020B0A04020102020204" charset="0"/>
                  <a:sym typeface="Open Sans" panose="020B0606030504020204"/>
                </a:rPr>
                <a:t> </a:t>
              </a:r>
              <a:r>
                <a:rPr lang="en-US" dirty="0" err="1" smtClean="0">
                  <a:solidFill>
                    <a:srgbClr val="00CCFF"/>
                  </a:solidFill>
                  <a:latin typeface="Arial Black" panose="020B0A04020102020204" charset="0"/>
                  <a:ea typeface="Open Sans" panose="020B0606030504020204"/>
                  <a:cs typeface="Arial Black" panose="020B0A04020102020204" charset="0"/>
                  <a:sym typeface="Open Sans" panose="020B0606030504020204"/>
                </a:rPr>
                <a:t>Kab</a:t>
              </a:r>
              <a:r>
                <a:rPr lang="en-US" dirty="0" smtClean="0">
                  <a:solidFill>
                    <a:srgbClr val="00CCFF"/>
                  </a:solidFill>
                  <a:latin typeface="Arial Black" panose="020B0A04020102020204" charset="0"/>
                  <a:ea typeface="Open Sans" panose="020B0606030504020204"/>
                  <a:cs typeface="Arial Black" panose="020B0A04020102020204" charset="0"/>
                  <a:sym typeface="Open Sans" panose="020B0606030504020204"/>
                </a:rPr>
                <a:t> Semarang </a:t>
              </a:r>
              <a:r>
                <a:rPr lang="en-US" dirty="0" err="1" smtClean="0">
                  <a:solidFill>
                    <a:srgbClr val="00CCFF"/>
                  </a:solidFill>
                  <a:latin typeface="Arial Black" panose="020B0A04020102020204" charset="0"/>
                  <a:ea typeface="Open Sans" panose="020B0606030504020204"/>
                  <a:cs typeface="Arial Black" panose="020B0A04020102020204" charset="0"/>
                  <a:sym typeface="Open Sans" panose="020B0606030504020204"/>
                </a:rPr>
                <a:t>Jateng</a:t>
              </a:r>
              <a:endParaRPr lang="en-US" dirty="0">
                <a:solidFill>
                  <a:srgbClr val="00CCFF"/>
                </a:solidFill>
                <a:latin typeface="Arial Black" panose="020B0A04020102020204" charset="0"/>
                <a:ea typeface="Open Sans" panose="020B0606030504020204"/>
                <a:cs typeface="Arial Black" panose="020B0A04020102020204" charset="0"/>
                <a:sym typeface="Open Sans" panose="020B0606030504020204"/>
              </a:endParaRPr>
            </a:p>
          </p:txBody>
        </p:sp>
      </p:grpSp>
      <p:sp>
        <p:nvSpPr>
          <p:cNvPr id="13" name="object 2"/>
          <p:cNvSpPr txBox="1">
            <a:spLocks/>
          </p:cNvSpPr>
          <p:nvPr/>
        </p:nvSpPr>
        <p:spPr>
          <a:xfrm>
            <a:off x="-44450" y="1444768"/>
            <a:ext cx="9232900" cy="997709"/>
          </a:xfrm>
          <a:prstGeom prst="rect">
            <a:avLst/>
          </a:prstGeom>
        </p:spPr>
        <p:txBody>
          <a:bodyPr vert="horz" wrap="square" lIns="0" tIns="12700" rIns="0" bIns="0" rtlCol="0" anchor="b" anchorCtr="0">
            <a:sp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5080" indent="12700" algn="ctr">
              <a:spcBef>
                <a:spcPts val="100"/>
              </a:spcBef>
            </a:pPr>
            <a:r>
              <a:rPr lang="en-US" sz="3600" dirty="0" err="1" smtClean="0">
                <a:solidFill>
                  <a:srgbClr val="FFFF00"/>
                </a:solidFill>
                <a:latin typeface="Arial Rounded MT Bold" pitchFamily="34" charset="0"/>
              </a:rPr>
              <a:t>Pemberkasan</a:t>
            </a:r>
            <a:r>
              <a:rPr lang="en-US" sz="3600" spc="-305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  <a:latin typeface="Arial Rounded MT Bold" pitchFamily="34" charset="0"/>
              </a:rPr>
              <a:t>Arsip</a:t>
            </a:r>
            <a:r>
              <a:rPr lang="en-US" sz="3600" dirty="0" smtClean="0">
                <a:solidFill>
                  <a:srgbClr val="FFFF00"/>
                </a:solidFill>
                <a:latin typeface="Arial Rounded MT Bold" pitchFamily="34" charset="0"/>
              </a:rPr>
              <a:t>  </a:t>
            </a:r>
            <a:r>
              <a:rPr lang="en-US" sz="3600" dirty="0" err="1" smtClean="0">
                <a:solidFill>
                  <a:srgbClr val="FFFF00"/>
                </a:solidFill>
                <a:latin typeface="Arial Rounded MT Bold" pitchFamily="34" charset="0"/>
              </a:rPr>
              <a:t>Aktif</a:t>
            </a:r>
            <a:r>
              <a:rPr lang="en-US" sz="3600" spc="-55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en-US" sz="3600" spc="-10" dirty="0" err="1" smtClean="0">
                <a:solidFill>
                  <a:srgbClr val="FFFF00"/>
                </a:solidFill>
                <a:latin typeface="Arial Rounded MT Bold" pitchFamily="34" charset="0"/>
              </a:rPr>
              <a:t>Elektronik</a:t>
            </a:r>
            <a:r>
              <a:rPr lang="en-US" sz="3600" spc="-10" dirty="0" smtClean="0">
                <a:solidFill>
                  <a:srgbClr val="FFFF00"/>
                </a:solidFill>
                <a:latin typeface="Arial Rounded MT Bold" pitchFamily="34" charset="0"/>
              </a:rPr>
              <a:t/>
            </a:r>
            <a:br>
              <a:rPr lang="en-US" sz="3600" spc="-10" dirty="0" smtClean="0">
                <a:solidFill>
                  <a:srgbClr val="FFFF00"/>
                </a:solidFill>
                <a:latin typeface="Arial Rounded MT Bold" pitchFamily="34" charset="0"/>
              </a:rPr>
            </a:br>
            <a:r>
              <a:rPr lang="en-US" sz="2800" i="1" spc="-10" dirty="0" smtClean="0">
                <a:solidFill>
                  <a:srgbClr val="00CCFF"/>
                </a:solidFill>
                <a:latin typeface="Arial Rounded MT Bold" pitchFamily="34" charset="0"/>
              </a:rPr>
              <a:t>M </a:t>
            </a:r>
            <a:r>
              <a:rPr lang="en-US" sz="2800" i="1" spc="-10" dirty="0" err="1" smtClean="0">
                <a:solidFill>
                  <a:srgbClr val="00CCFF"/>
                </a:solidFill>
                <a:latin typeface="Arial Rounded MT Bold" pitchFamily="34" charset="0"/>
              </a:rPr>
              <a:t>Bakhrun</a:t>
            </a:r>
            <a:r>
              <a:rPr lang="en-US" sz="2800" i="1" spc="-10" dirty="0" smtClean="0">
                <a:solidFill>
                  <a:srgbClr val="00CCFF"/>
                </a:solidFill>
                <a:latin typeface="Arial Rounded MT Bold" pitchFamily="34" charset="0"/>
              </a:rPr>
              <a:t> </a:t>
            </a:r>
            <a:r>
              <a:rPr lang="en-US" sz="2800" i="1" spc="-10" dirty="0" err="1" smtClean="0">
                <a:solidFill>
                  <a:srgbClr val="00CCFF"/>
                </a:solidFill>
                <a:latin typeface="Arial Rounded MT Bold" pitchFamily="34" charset="0"/>
              </a:rPr>
              <a:t>Efendi</a:t>
            </a:r>
            <a:r>
              <a:rPr lang="en-US" sz="2800" i="1" spc="-10" dirty="0" smtClean="0">
                <a:solidFill>
                  <a:srgbClr val="00CCFF"/>
                </a:solidFill>
                <a:latin typeface="Arial Rounded MT Bold" pitchFamily="34" charset="0"/>
              </a:rPr>
              <a:t> </a:t>
            </a:r>
            <a:endParaRPr lang="en-US" sz="3600" i="1" spc="-10" dirty="0">
              <a:solidFill>
                <a:srgbClr val="00CCFF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0501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02273" y="181657"/>
            <a:ext cx="6912927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spc="-5" dirty="0">
                <a:solidFill>
                  <a:schemeClr val="tx1"/>
                </a:solidFill>
                <a:latin typeface="Arial Rounded MT Bold" pitchFamily="34" charset="0"/>
              </a:rPr>
              <a:t>Penentuan</a:t>
            </a:r>
            <a:r>
              <a:rPr b="1" spc="-50" dirty="0">
                <a:solidFill>
                  <a:schemeClr val="tx1"/>
                </a:solidFill>
                <a:latin typeface="Arial Rounded MT Bold" pitchFamily="34" charset="0"/>
              </a:rPr>
              <a:t> </a:t>
            </a:r>
            <a:r>
              <a:rPr b="1" dirty="0">
                <a:solidFill>
                  <a:schemeClr val="tx1"/>
                </a:solidFill>
                <a:latin typeface="Arial Rounded MT Bold" pitchFamily="34" charset="0"/>
              </a:rPr>
              <a:t>Indeks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990601" y="1087370"/>
            <a:ext cx="7973695" cy="4658903"/>
          </a:xfrm>
          <a:prstGeom prst="rect">
            <a:avLst/>
          </a:prstGeom>
        </p:spPr>
        <p:txBody>
          <a:bodyPr vert="horz" wrap="square" lIns="0" tIns="321246" rIns="0" bIns="0" rtlCol="0">
            <a:spAutoFit/>
          </a:bodyPr>
          <a:lstStyle/>
          <a:p>
            <a:pPr marL="4125913" marR="5080">
              <a:lnSpc>
                <a:spcPct val="100000"/>
              </a:lnSpc>
              <a:spcBef>
                <a:spcPts val="100"/>
              </a:spcBef>
            </a:pPr>
            <a:r>
              <a:rPr sz="2000" spc="-5" dirty="0" err="1">
                <a:solidFill>
                  <a:srgbClr val="FF0000"/>
                </a:solidFill>
                <a:latin typeface="Arial Rounded MT Bold" pitchFamily="34" charset="0"/>
              </a:rPr>
              <a:t>Indeks</a:t>
            </a:r>
            <a:r>
              <a:rPr sz="2000" spc="-5" dirty="0">
                <a:solidFill>
                  <a:srgbClr val="FF0000"/>
                </a:solidFill>
                <a:latin typeface="Arial Rounded MT Bold" pitchFamily="34" charset="0"/>
              </a:rPr>
              <a:t> </a:t>
            </a:r>
            <a:r>
              <a:rPr sz="2000" spc="-10" dirty="0">
                <a:solidFill>
                  <a:srgbClr val="FF0000"/>
                </a:solidFill>
                <a:latin typeface="Arial Rounded MT Bold" pitchFamily="34" charset="0"/>
              </a:rPr>
              <a:t>(judul </a:t>
            </a:r>
            <a:r>
              <a:rPr sz="2000" spc="-5" dirty="0">
                <a:solidFill>
                  <a:srgbClr val="FF0000"/>
                </a:solidFill>
                <a:latin typeface="Arial Rounded MT Bold" pitchFamily="34" charset="0"/>
              </a:rPr>
              <a:t>berkas) </a:t>
            </a:r>
            <a:r>
              <a:rPr sz="2000" spc="-5" dirty="0">
                <a:latin typeface="Arial Rounded MT Bold" pitchFamily="34" charset="0"/>
              </a:rPr>
              <a:t>ditentukan  </a:t>
            </a:r>
            <a:r>
              <a:rPr sz="2000" dirty="0">
                <a:latin typeface="Arial Rounded MT Bold" pitchFamily="34" charset="0"/>
              </a:rPr>
              <a:t>dengan </a:t>
            </a:r>
            <a:r>
              <a:rPr sz="2000" spc="-5" dirty="0">
                <a:latin typeface="Arial Rounded MT Bold" pitchFamily="34" charset="0"/>
              </a:rPr>
              <a:t>cara menentukan </a:t>
            </a:r>
            <a:r>
              <a:rPr sz="2000" spc="-5" dirty="0">
                <a:solidFill>
                  <a:srgbClr val="FF0000"/>
                </a:solidFill>
                <a:latin typeface="Arial Rounded MT Bold" pitchFamily="34" charset="0"/>
              </a:rPr>
              <a:t>kata tangkap (</a:t>
            </a:r>
            <a:r>
              <a:rPr sz="2000" i="1" spc="-5" dirty="0">
                <a:solidFill>
                  <a:srgbClr val="FF0000"/>
                </a:solidFill>
                <a:latin typeface="Arial Rounded MT Bold" pitchFamily="34" charset="0"/>
              </a:rPr>
              <a:t>keyword</a:t>
            </a:r>
            <a:r>
              <a:rPr sz="2000" spc="-5" dirty="0">
                <a:solidFill>
                  <a:srgbClr val="FF0000"/>
                </a:solidFill>
                <a:latin typeface="Arial Rounded MT Bold" pitchFamily="34" charset="0"/>
              </a:rPr>
              <a:t>)</a:t>
            </a:r>
            <a:r>
              <a:rPr sz="2000" spc="-125" dirty="0">
                <a:solidFill>
                  <a:srgbClr val="FF0000"/>
                </a:solidFill>
                <a:latin typeface="Arial Rounded MT Bold" pitchFamily="34" charset="0"/>
              </a:rPr>
              <a:t> </a:t>
            </a:r>
            <a:r>
              <a:rPr sz="2000" spc="-5" dirty="0">
                <a:solidFill>
                  <a:srgbClr val="FF0000"/>
                </a:solidFill>
                <a:latin typeface="Arial Rounded MT Bold" pitchFamily="34" charset="0"/>
              </a:rPr>
              <a:t>dari  arsip </a:t>
            </a:r>
            <a:r>
              <a:rPr sz="2000" spc="-15" dirty="0">
                <a:solidFill>
                  <a:srgbClr val="FF0000"/>
                </a:solidFill>
                <a:latin typeface="Arial Rounded MT Bold" pitchFamily="34" charset="0"/>
              </a:rPr>
              <a:t>yang </a:t>
            </a:r>
            <a:r>
              <a:rPr sz="2000" spc="-5" dirty="0">
                <a:solidFill>
                  <a:srgbClr val="FF0000"/>
                </a:solidFill>
                <a:latin typeface="Arial Rounded MT Bold" pitchFamily="34" charset="0"/>
              </a:rPr>
              <a:t>akan diberkaskan </a:t>
            </a:r>
            <a:r>
              <a:rPr sz="2000" spc="-15" dirty="0">
                <a:latin typeface="Arial Rounded MT Bold" pitchFamily="34" charset="0"/>
              </a:rPr>
              <a:t>yang </a:t>
            </a:r>
            <a:r>
              <a:rPr sz="2000" spc="-5" dirty="0">
                <a:latin typeface="Arial Rounded MT Bold" pitchFamily="34" charset="0"/>
              </a:rPr>
              <a:t>dapat mewakili </a:t>
            </a:r>
            <a:r>
              <a:rPr sz="2000" dirty="0">
                <a:solidFill>
                  <a:srgbClr val="FF0000"/>
                </a:solidFill>
                <a:latin typeface="Arial Rounded MT Bold" pitchFamily="34" charset="0"/>
              </a:rPr>
              <a:t>isi  </a:t>
            </a:r>
            <a:r>
              <a:rPr sz="2000" spc="-5" dirty="0">
                <a:solidFill>
                  <a:srgbClr val="FF0000"/>
                </a:solidFill>
                <a:latin typeface="Arial Rounded MT Bold" pitchFamily="34" charset="0"/>
              </a:rPr>
              <a:t>informasi dari berkas/isi </a:t>
            </a:r>
            <a:r>
              <a:rPr sz="2000" spc="-5" dirty="0" err="1">
                <a:solidFill>
                  <a:srgbClr val="FF0000"/>
                </a:solidFill>
                <a:latin typeface="Arial Rounded MT Bold" pitchFamily="34" charset="0"/>
              </a:rPr>
              <a:t>berkas</a:t>
            </a:r>
            <a:r>
              <a:rPr sz="2000" spc="-5" dirty="0">
                <a:solidFill>
                  <a:srgbClr val="FF0000"/>
                </a:solidFill>
                <a:latin typeface="Arial Rounded MT Bold" pitchFamily="34" charset="0"/>
              </a:rPr>
              <a:t>.</a:t>
            </a:r>
            <a:endParaRPr lang="en-ID" sz="2000" spc="-5" dirty="0">
              <a:solidFill>
                <a:srgbClr val="FF0000"/>
              </a:solidFill>
              <a:latin typeface="Arial Rounded MT Bold" pitchFamily="34" charset="0"/>
            </a:endParaRPr>
          </a:p>
          <a:p>
            <a:pPr marL="4125913" marR="5080">
              <a:lnSpc>
                <a:spcPct val="100000"/>
              </a:lnSpc>
              <a:spcBef>
                <a:spcPts val="100"/>
              </a:spcBef>
            </a:pPr>
            <a:r>
              <a:rPr sz="2000" spc="-5" dirty="0">
                <a:latin typeface="Arial Rounded MT Bold" pitchFamily="34" charset="0"/>
              </a:rPr>
              <a:t> </a:t>
            </a:r>
            <a:r>
              <a:rPr sz="2000" b="1" spc="-5" dirty="0">
                <a:solidFill>
                  <a:srgbClr val="002060"/>
                </a:solidFill>
                <a:latin typeface="Arial Rounded MT Bold" pitchFamily="34" charset="0"/>
              </a:rPr>
              <a:t>Indeks dapat berupa  </a:t>
            </a:r>
            <a:r>
              <a:rPr sz="2000" b="1" dirty="0">
                <a:solidFill>
                  <a:srgbClr val="002060"/>
                </a:solidFill>
                <a:latin typeface="Arial Rounded MT Bold" pitchFamily="34" charset="0"/>
              </a:rPr>
              <a:t>nama </a:t>
            </a:r>
            <a:r>
              <a:rPr sz="2000" b="1" spc="-5" dirty="0">
                <a:solidFill>
                  <a:srgbClr val="002060"/>
                </a:solidFill>
                <a:latin typeface="Arial Rounded MT Bold" pitchFamily="34" charset="0"/>
              </a:rPr>
              <a:t>orang, lembaga/organisasi, </a:t>
            </a:r>
            <a:r>
              <a:rPr sz="2000" b="1" spc="-10" dirty="0" err="1">
                <a:solidFill>
                  <a:srgbClr val="002060"/>
                </a:solidFill>
                <a:latin typeface="Arial Rounded MT Bold" pitchFamily="34" charset="0"/>
              </a:rPr>
              <a:t>tempat</a:t>
            </a:r>
            <a:r>
              <a:rPr sz="2000" b="1" spc="-10" dirty="0">
                <a:solidFill>
                  <a:srgbClr val="002060"/>
                </a:solidFill>
                <a:latin typeface="Arial Rounded MT Bold" pitchFamily="34" charset="0"/>
              </a:rPr>
              <a:t>,  </a:t>
            </a:r>
            <a:r>
              <a:rPr lang="en-ID" sz="2000" b="1" spc="-10" dirty="0" err="1">
                <a:solidFill>
                  <a:srgbClr val="002060"/>
                </a:solidFill>
                <a:latin typeface="Arial Rounded MT Bold" pitchFamily="34" charset="0"/>
              </a:rPr>
              <a:t>kegiatan</a:t>
            </a:r>
            <a:r>
              <a:rPr lang="en-ID" sz="2000" b="1" spc="-10" dirty="0">
                <a:solidFill>
                  <a:srgbClr val="002060"/>
                </a:solidFill>
                <a:latin typeface="Arial Rounded MT Bold" pitchFamily="34" charset="0"/>
              </a:rPr>
              <a:t>, </a:t>
            </a:r>
            <a:r>
              <a:rPr sz="2000" b="1" dirty="0" err="1">
                <a:solidFill>
                  <a:srgbClr val="002060"/>
                </a:solidFill>
                <a:latin typeface="Arial Rounded MT Bold" pitchFamily="34" charset="0"/>
              </a:rPr>
              <a:t>masalah</a:t>
            </a:r>
            <a:r>
              <a:rPr sz="2000" b="1" dirty="0">
                <a:solidFill>
                  <a:srgbClr val="002060"/>
                </a:solidFill>
                <a:latin typeface="Arial Rounded MT Bold" pitchFamily="34" charset="0"/>
              </a:rPr>
              <a:t> </a:t>
            </a:r>
            <a:r>
              <a:rPr sz="2000" b="1" spc="-5" dirty="0">
                <a:solidFill>
                  <a:srgbClr val="002060"/>
                </a:solidFill>
                <a:latin typeface="Arial Rounded MT Bold" pitchFamily="34" charset="0"/>
              </a:rPr>
              <a:t>dan kurun </a:t>
            </a:r>
            <a:r>
              <a:rPr sz="2000" b="1" spc="-10" dirty="0">
                <a:solidFill>
                  <a:srgbClr val="002060"/>
                </a:solidFill>
                <a:latin typeface="Arial Rounded MT Bold" pitchFamily="34" charset="0"/>
              </a:rPr>
              <a:t>waktu. </a:t>
            </a:r>
            <a:endParaRPr lang="en-ID" sz="2000" b="1" spc="-10" dirty="0">
              <a:solidFill>
                <a:srgbClr val="002060"/>
              </a:solidFill>
              <a:latin typeface="Arial Rounded MT Bold" pitchFamily="34" charset="0"/>
            </a:endParaRPr>
          </a:p>
          <a:p>
            <a:pPr marL="4125913" marR="5080">
              <a:lnSpc>
                <a:spcPct val="100000"/>
              </a:lnSpc>
              <a:spcBef>
                <a:spcPts val="100"/>
              </a:spcBef>
            </a:pPr>
            <a:r>
              <a:rPr sz="2000" dirty="0" err="1">
                <a:solidFill>
                  <a:srgbClr val="FF0000"/>
                </a:solidFill>
                <a:latin typeface="Arial Rounded MT Bold" pitchFamily="34" charset="0"/>
              </a:rPr>
              <a:t>Penulisan</a:t>
            </a:r>
            <a:r>
              <a:rPr sz="2000" dirty="0">
                <a:solidFill>
                  <a:srgbClr val="FF0000"/>
                </a:solidFill>
                <a:latin typeface="Arial Rounded MT Bold" pitchFamily="34" charset="0"/>
              </a:rPr>
              <a:t> </a:t>
            </a:r>
            <a:r>
              <a:rPr sz="2000" spc="-5" dirty="0">
                <a:solidFill>
                  <a:srgbClr val="FF0000"/>
                </a:solidFill>
                <a:latin typeface="Arial Rounded MT Bold" pitchFamily="34" charset="0"/>
              </a:rPr>
              <a:t>indeks diikuti  setelah penulisan </a:t>
            </a:r>
            <a:r>
              <a:rPr sz="2000" dirty="0">
                <a:solidFill>
                  <a:srgbClr val="FF0000"/>
                </a:solidFill>
                <a:latin typeface="Arial Rounded MT Bold" pitchFamily="34" charset="0"/>
              </a:rPr>
              <a:t>kode klasifikasi </a:t>
            </a:r>
            <a:r>
              <a:rPr sz="2000" spc="-5" dirty="0">
                <a:solidFill>
                  <a:srgbClr val="FF0000"/>
                </a:solidFill>
                <a:latin typeface="Arial Rounded MT Bold" pitchFamily="34" charset="0"/>
              </a:rPr>
              <a:t>arsip pada</a:t>
            </a:r>
            <a:r>
              <a:rPr sz="2000" spc="-145" dirty="0">
                <a:solidFill>
                  <a:srgbClr val="FF0000"/>
                </a:solidFill>
                <a:latin typeface="Arial Rounded MT Bold" pitchFamily="34" charset="0"/>
              </a:rPr>
              <a:t> </a:t>
            </a:r>
            <a:r>
              <a:rPr sz="2000" spc="-15" dirty="0">
                <a:solidFill>
                  <a:srgbClr val="FF0000"/>
                </a:solidFill>
                <a:latin typeface="Arial Rounded MT Bold" pitchFamily="34" charset="0"/>
              </a:rPr>
              <a:t>folder.</a:t>
            </a:r>
          </a:p>
        </p:txBody>
      </p:sp>
      <p:sp>
        <p:nvSpPr>
          <p:cNvPr id="8" name="object 8"/>
          <p:cNvSpPr/>
          <p:nvPr/>
        </p:nvSpPr>
        <p:spPr>
          <a:xfrm>
            <a:off x="182770" y="4141062"/>
            <a:ext cx="4671314" cy="262500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87970" y="1729327"/>
            <a:ext cx="4194920" cy="1992055"/>
            <a:chOff x="1185201" y="2613467"/>
            <a:chExt cx="6743699" cy="2586389"/>
          </a:xfrm>
        </p:grpSpPr>
        <p:sp>
          <p:nvSpPr>
            <p:cNvPr id="10" name="Freeform 2"/>
            <p:cNvSpPr/>
            <p:nvPr/>
          </p:nvSpPr>
          <p:spPr bwMode="auto">
            <a:xfrm>
              <a:off x="1185201" y="2613467"/>
              <a:ext cx="6743699" cy="1828800"/>
            </a:xfrm>
            <a:custGeom>
              <a:avLst/>
              <a:gdLst>
                <a:gd name="T0" fmla="*/ 2147483647 w 4462"/>
                <a:gd name="T1" fmla="*/ 2147483647 h 1422"/>
                <a:gd name="T2" fmla="*/ 0 w 4462"/>
                <a:gd name="T3" fmla="*/ 2147483647 h 1422"/>
                <a:gd name="T4" fmla="*/ 0 w 4462"/>
                <a:gd name="T5" fmla="*/ 2147483647 h 1422"/>
                <a:gd name="T6" fmla="*/ 2147483647 w 4462"/>
                <a:gd name="T7" fmla="*/ 2147483647 h 1422"/>
                <a:gd name="T8" fmla="*/ 2147483647 w 4462"/>
                <a:gd name="T9" fmla="*/ 0 h 1422"/>
                <a:gd name="T10" fmla="*/ 2147483647 w 4462"/>
                <a:gd name="T11" fmla="*/ 0 h 1422"/>
                <a:gd name="T12" fmla="*/ 2147483647 w 4462"/>
                <a:gd name="T13" fmla="*/ 2147483647 h 1422"/>
                <a:gd name="T14" fmla="*/ 2147483647 w 4462"/>
                <a:gd name="T15" fmla="*/ 2147483647 h 14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462"/>
                <a:gd name="T25" fmla="*/ 0 h 1422"/>
                <a:gd name="T26" fmla="*/ 4462 w 4462"/>
                <a:gd name="T27" fmla="*/ 1422 h 142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462" h="1422">
                  <a:moveTo>
                    <a:pt x="4462" y="1422"/>
                  </a:moveTo>
                  <a:lnTo>
                    <a:pt x="0" y="1422"/>
                  </a:lnTo>
                  <a:lnTo>
                    <a:pt x="0" y="607"/>
                  </a:lnTo>
                  <a:lnTo>
                    <a:pt x="3149" y="607"/>
                  </a:lnTo>
                  <a:lnTo>
                    <a:pt x="3412" y="0"/>
                  </a:lnTo>
                  <a:lnTo>
                    <a:pt x="4199" y="0"/>
                  </a:lnTo>
                  <a:lnTo>
                    <a:pt x="4462" y="405"/>
                  </a:lnTo>
                  <a:lnTo>
                    <a:pt x="4462" y="1422"/>
                  </a:lnTo>
                  <a:close/>
                </a:path>
              </a:pathLst>
            </a:custGeom>
            <a:solidFill>
              <a:srgbClr val="C00000"/>
            </a:solidFill>
            <a:ln w="23813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3"/>
            <p:cNvSpPr/>
            <p:nvPr/>
          </p:nvSpPr>
          <p:spPr bwMode="auto">
            <a:xfrm>
              <a:off x="1185201" y="2800424"/>
              <a:ext cx="6629400" cy="1981200"/>
            </a:xfrm>
            <a:custGeom>
              <a:avLst/>
              <a:gdLst>
                <a:gd name="T0" fmla="*/ 2147483647 w 4461"/>
                <a:gd name="T1" fmla="*/ 2147483647 h 1280"/>
                <a:gd name="T2" fmla="*/ 2147483647 w 4461"/>
                <a:gd name="T3" fmla="*/ 2147483647 h 1280"/>
                <a:gd name="T4" fmla="*/ 2147483647 w 4461"/>
                <a:gd name="T5" fmla="*/ 2147483647 h 1280"/>
                <a:gd name="T6" fmla="*/ 2147483647 w 4461"/>
                <a:gd name="T7" fmla="*/ 2147483647 h 1280"/>
                <a:gd name="T8" fmla="*/ 2147483647 w 4461"/>
                <a:gd name="T9" fmla="*/ 0 h 1280"/>
                <a:gd name="T10" fmla="*/ 2147483647 w 4461"/>
                <a:gd name="T11" fmla="*/ 0 h 1280"/>
                <a:gd name="T12" fmla="*/ 2147483647 w 4461"/>
                <a:gd name="T13" fmla="*/ 2147483647 h 1280"/>
                <a:gd name="T14" fmla="*/ 0 w 4461"/>
                <a:gd name="T15" fmla="*/ 2147483647 h 1280"/>
                <a:gd name="T16" fmla="*/ 0 w 4461"/>
                <a:gd name="T17" fmla="*/ 2147483647 h 1280"/>
                <a:gd name="T18" fmla="*/ 2147483647 w 4461"/>
                <a:gd name="T19" fmla="*/ 2147483647 h 1280"/>
                <a:gd name="T20" fmla="*/ 2147483647 w 4461"/>
                <a:gd name="T21" fmla="*/ 2147483647 h 128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461"/>
                <a:gd name="T34" fmla="*/ 0 h 1280"/>
                <a:gd name="T35" fmla="*/ 4461 w 4461"/>
                <a:gd name="T36" fmla="*/ 1280 h 128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461" h="1280">
                  <a:moveTo>
                    <a:pt x="4199" y="1280"/>
                  </a:moveTo>
                  <a:lnTo>
                    <a:pt x="4461" y="1280"/>
                  </a:lnTo>
                  <a:lnTo>
                    <a:pt x="4461" y="427"/>
                  </a:lnTo>
                  <a:lnTo>
                    <a:pt x="3149" y="427"/>
                  </a:lnTo>
                  <a:lnTo>
                    <a:pt x="2887" y="0"/>
                  </a:lnTo>
                  <a:lnTo>
                    <a:pt x="1837" y="0"/>
                  </a:lnTo>
                  <a:lnTo>
                    <a:pt x="1574" y="427"/>
                  </a:lnTo>
                  <a:lnTo>
                    <a:pt x="0" y="427"/>
                  </a:lnTo>
                  <a:lnTo>
                    <a:pt x="0" y="1280"/>
                  </a:lnTo>
                  <a:lnTo>
                    <a:pt x="4132" y="1280"/>
                  </a:lnTo>
                  <a:lnTo>
                    <a:pt x="4199" y="128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23813">
              <a:solidFill>
                <a:schemeClr val="tx2"/>
              </a:solidFill>
              <a:rou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4"/>
            <p:cNvSpPr/>
            <p:nvPr/>
          </p:nvSpPr>
          <p:spPr bwMode="auto">
            <a:xfrm>
              <a:off x="1185201" y="3675856"/>
              <a:ext cx="6629400" cy="1524000"/>
            </a:xfrm>
            <a:custGeom>
              <a:avLst/>
              <a:gdLst>
                <a:gd name="T0" fmla="*/ 0 w 4462"/>
                <a:gd name="T1" fmla="*/ 2147483647 h 996"/>
                <a:gd name="T2" fmla="*/ 2147483647 w 4462"/>
                <a:gd name="T3" fmla="*/ 2147483647 h 996"/>
                <a:gd name="T4" fmla="*/ 2147483647 w 4462"/>
                <a:gd name="T5" fmla="*/ 2147483647 h 996"/>
                <a:gd name="T6" fmla="*/ 2147483647 w 4462"/>
                <a:gd name="T7" fmla="*/ 2147483647 h 996"/>
                <a:gd name="T8" fmla="*/ 2147483647 w 4462"/>
                <a:gd name="T9" fmla="*/ 0 h 996"/>
                <a:gd name="T10" fmla="*/ 2147483647 w 4462"/>
                <a:gd name="T11" fmla="*/ 0 h 996"/>
                <a:gd name="T12" fmla="*/ 0 w 4462"/>
                <a:gd name="T13" fmla="*/ 2147483647 h 996"/>
                <a:gd name="T14" fmla="*/ 0 w 4462"/>
                <a:gd name="T15" fmla="*/ 2147483647 h 9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462"/>
                <a:gd name="T25" fmla="*/ 0 h 996"/>
                <a:gd name="T26" fmla="*/ 4462 w 4462"/>
                <a:gd name="T27" fmla="*/ 996 h 9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462" h="996">
                  <a:moveTo>
                    <a:pt x="0" y="996"/>
                  </a:moveTo>
                  <a:lnTo>
                    <a:pt x="4462" y="996"/>
                  </a:lnTo>
                  <a:lnTo>
                    <a:pt x="4462" y="427"/>
                  </a:lnTo>
                  <a:lnTo>
                    <a:pt x="1312" y="427"/>
                  </a:lnTo>
                  <a:lnTo>
                    <a:pt x="1050" y="0"/>
                  </a:lnTo>
                  <a:lnTo>
                    <a:pt x="262" y="0"/>
                  </a:lnTo>
                  <a:lnTo>
                    <a:pt x="0" y="285"/>
                  </a:lnTo>
                  <a:lnTo>
                    <a:pt x="0" y="996"/>
                  </a:lnTo>
                  <a:close/>
                </a:path>
              </a:pathLst>
            </a:custGeom>
            <a:solidFill>
              <a:schemeClr val="bg1"/>
            </a:solidFill>
            <a:ln w="23813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Rectangle 5"/>
            <p:cNvSpPr>
              <a:spLocks noChangeArrowheads="1"/>
            </p:cNvSpPr>
            <p:nvPr/>
          </p:nvSpPr>
          <p:spPr bwMode="auto">
            <a:xfrm>
              <a:off x="6066205" y="2658705"/>
              <a:ext cx="1828799" cy="5794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 eaLnBrk="0" hangingPunct="0"/>
              <a:r>
                <a:rPr lang="id-ID" altLang="en-US" dirty="0">
                  <a:latin typeface="Calibri" panose="020F0502020204030204" pitchFamily="34" charset="0"/>
                </a:rPr>
                <a:t>   </a:t>
              </a:r>
              <a:r>
                <a:rPr lang="en-ID" altLang="en-US" sz="1100" b="1" dirty="0">
                  <a:latin typeface="Calibri" panose="020F0502020204030204" pitchFamily="34" charset="0"/>
                </a:rPr>
                <a:t>KA.03.01 </a:t>
              </a:r>
              <a:r>
                <a:rPr lang="en-ID" altLang="en-US" sz="1100" b="1" dirty="0" err="1">
                  <a:latin typeface="Calibri" panose="020F0502020204030204" pitchFamily="34" charset="0"/>
                </a:rPr>
                <a:t>Pemindahan</a:t>
              </a:r>
              <a:r>
                <a:rPr lang="en-ID" altLang="en-US" sz="1100" b="1" dirty="0">
                  <a:latin typeface="Calibri" panose="020F0502020204030204" pitchFamily="34" charset="0"/>
                </a:rPr>
                <a:t> </a:t>
              </a:r>
              <a:r>
                <a:rPr lang="en-ID" altLang="en-US" sz="1100" b="1" dirty="0" err="1">
                  <a:latin typeface="Calibri" panose="020F0502020204030204" pitchFamily="34" charset="0"/>
                </a:rPr>
                <a:t>Arsip</a:t>
              </a:r>
              <a:r>
                <a:rPr lang="id-ID" altLang="en-US" sz="1100" b="1" dirty="0">
                  <a:latin typeface="Calibri" panose="020F0502020204030204" pitchFamily="34" charset="0"/>
                </a:rPr>
                <a:t>  </a:t>
              </a:r>
              <a:endParaRPr lang="en-US" altLang="en-US" sz="1100" b="1" dirty="0">
                <a:latin typeface="Verdana" panose="020B0604030504040204" pitchFamily="34" charset="0"/>
              </a:endParaRPr>
            </a:p>
          </p:txBody>
        </p:sp>
        <p:sp>
          <p:nvSpPr>
            <p:cNvPr id="14" name="Rectangle 9"/>
            <p:cNvSpPr>
              <a:spLocks noChangeArrowheads="1"/>
            </p:cNvSpPr>
            <p:nvPr/>
          </p:nvSpPr>
          <p:spPr bwMode="auto">
            <a:xfrm>
              <a:off x="3623599" y="2931840"/>
              <a:ext cx="1981200" cy="439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 eaLnBrk="0" hangingPunct="0"/>
              <a:r>
                <a:rPr lang="en-ID" altLang="en-US" sz="1100" dirty="0">
                  <a:latin typeface="Verdana" panose="020B0604030504040204" pitchFamily="34" charset="0"/>
                </a:rPr>
                <a:t>KA.03. PENYUSUTAN</a:t>
              </a:r>
              <a:endParaRPr lang="en-US" altLang="en-US" sz="1100" dirty="0">
                <a:latin typeface="Verdana" panose="020B0604030504040204" pitchFamily="34" charset="0"/>
              </a:endParaRPr>
            </a:p>
          </p:txBody>
        </p:sp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1337600" y="3828256"/>
              <a:ext cx="1600200" cy="439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 eaLnBrk="0" hangingPunct="0"/>
              <a:r>
                <a:rPr lang="en-ID" altLang="en-US" sz="1100" dirty="0">
                  <a:latin typeface="Verdana" panose="020B0604030504040204" pitchFamily="34" charset="0"/>
                </a:rPr>
                <a:t>KA. KEARSIPAN</a:t>
              </a:r>
              <a:endParaRPr lang="en-US" altLang="en-US" sz="1100" dirty="0">
                <a:latin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433468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02273" y="181657"/>
            <a:ext cx="412432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>
                <a:solidFill>
                  <a:srgbClr val="FFFFFF"/>
                </a:solidFill>
              </a:rPr>
              <a:t>Penentuan</a:t>
            </a:r>
            <a:r>
              <a:rPr spc="-50" dirty="0">
                <a:solidFill>
                  <a:srgbClr val="FFFFFF"/>
                </a:solidFill>
              </a:rPr>
              <a:t> </a:t>
            </a:r>
            <a:r>
              <a:rPr dirty="0">
                <a:solidFill>
                  <a:srgbClr val="FFFFFF"/>
                </a:solidFill>
              </a:rPr>
              <a:t>Indeks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541874" y="1486819"/>
            <a:ext cx="4602126" cy="1282402"/>
          </a:xfrm>
          <a:prstGeom prst="rect">
            <a:avLst/>
          </a:prstGeom>
        </p:spPr>
        <p:txBody>
          <a:bodyPr vert="horz" wrap="square" lIns="0" tIns="381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40"/>
              </a:spcBef>
            </a:pPr>
            <a:endParaRPr lang="en-ID" sz="1600" spc="-5" dirty="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140"/>
              </a:spcBef>
            </a:pPr>
            <a:r>
              <a:rPr sz="1600" spc="-5" dirty="0" err="1">
                <a:latin typeface="Arial"/>
                <a:cs typeface="Arial"/>
              </a:rPr>
              <a:t>Sebelum</a:t>
            </a:r>
            <a:r>
              <a:rPr sz="1600" spc="-5" dirty="0">
                <a:latin typeface="Arial"/>
                <a:cs typeface="Arial"/>
              </a:rPr>
              <a:t> penulisan indeks dan </a:t>
            </a:r>
            <a:r>
              <a:rPr sz="1600" dirty="0">
                <a:latin typeface="Arial"/>
                <a:cs typeface="Arial"/>
              </a:rPr>
              <a:t>kode klasifikasi,  </a:t>
            </a:r>
            <a:r>
              <a:rPr sz="1600" spc="-5" dirty="0">
                <a:latin typeface="Arial"/>
                <a:cs typeface="Arial"/>
              </a:rPr>
              <a:t>dituliskan </a:t>
            </a:r>
            <a:r>
              <a:rPr sz="1600" dirty="0">
                <a:solidFill>
                  <a:srgbClr val="0070C0"/>
                </a:solidFill>
                <a:latin typeface="Arial"/>
                <a:cs typeface="Arial"/>
              </a:rPr>
              <a:t>nomor </a:t>
            </a:r>
            <a:r>
              <a:rPr sz="1600" spc="-5" dirty="0">
                <a:solidFill>
                  <a:srgbClr val="0070C0"/>
                </a:solidFill>
                <a:latin typeface="Arial"/>
                <a:cs typeface="Arial"/>
              </a:rPr>
              <a:t>urut berkas</a:t>
            </a:r>
            <a:r>
              <a:rPr sz="1600" spc="-5" dirty="0">
                <a:latin typeface="Arial"/>
                <a:cs typeface="Arial"/>
              </a:rPr>
              <a:t>. Penomoran berkas  </a:t>
            </a:r>
            <a:r>
              <a:rPr sz="1600" dirty="0">
                <a:latin typeface="Arial"/>
                <a:cs typeface="Arial"/>
              </a:rPr>
              <a:t>disesuaikan </a:t>
            </a:r>
            <a:r>
              <a:rPr sz="1600" spc="-5" dirty="0">
                <a:latin typeface="Arial"/>
                <a:cs typeface="Arial"/>
              </a:rPr>
              <a:t>dengan penomoran pada </a:t>
            </a:r>
            <a:r>
              <a:rPr sz="1600" spc="-5" dirty="0">
                <a:solidFill>
                  <a:srgbClr val="0070C0"/>
                </a:solidFill>
                <a:latin typeface="Arial"/>
                <a:cs typeface="Arial"/>
              </a:rPr>
              <a:t>daftar </a:t>
            </a:r>
            <a:r>
              <a:rPr sz="1600" spc="-5" dirty="0" err="1">
                <a:solidFill>
                  <a:srgbClr val="0070C0"/>
                </a:solidFill>
                <a:latin typeface="Arial"/>
                <a:cs typeface="Arial"/>
              </a:rPr>
              <a:t>arsip</a:t>
            </a:r>
            <a:r>
              <a:rPr sz="1600" spc="-5" dirty="0">
                <a:solidFill>
                  <a:srgbClr val="0070C0"/>
                </a:solidFill>
                <a:latin typeface="Arial"/>
                <a:cs typeface="Arial"/>
              </a:rPr>
              <a:t>  </a:t>
            </a:r>
            <a:r>
              <a:rPr sz="1600" spc="-5" dirty="0" err="1">
                <a:solidFill>
                  <a:srgbClr val="0070C0"/>
                </a:solidFill>
                <a:latin typeface="Arial"/>
                <a:cs typeface="Arial"/>
              </a:rPr>
              <a:t>aktif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93041" y="3411205"/>
            <a:ext cx="3200400" cy="2679580"/>
          </a:xfrm>
          <a:prstGeom prst="rect">
            <a:avLst/>
          </a:prstGeom>
        </p:spPr>
        <p:txBody>
          <a:bodyPr vert="horz" wrap="square" lIns="0" tIns="154305" rIns="0" bIns="0" rtlCol="0">
            <a:spAutoFit/>
          </a:bodyPr>
          <a:lstStyle/>
          <a:p>
            <a:pPr marL="1781810" algn="just">
              <a:lnSpc>
                <a:spcPct val="100000"/>
              </a:lnSpc>
              <a:spcBef>
                <a:spcPts val="1215"/>
              </a:spcBef>
            </a:pPr>
            <a:r>
              <a:rPr b="1" dirty="0">
                <a:solidFill>
                  <a:srgbClr val="EB484A"/>
                </a:solidFill>
                <a:latin typeface="Arial"/>
                <a:cs typeface="Arial"/>
              </a:rPr>
              <a:t>Isi</a:t>
            </a:r>
            <a:r>
              <a:rPr b="1" spc="-125" dirty="0">
                <a:solidFill>
                  <a:srgbClr val="EB484A"/>
                </a:solidFill>
                <a:latin typeface="Arial"/>
                <a:cs typeface="Arial"/>
              </a:rPr>
              <a:t> </a:t>
            </a:r>
            <a:r>
              <a:rPr b="1" dirty="0" err="1">
                <a:solidFill>
                  <a:srgbClr val="EB484A"/>
                </a:solidFill>
                <a:latin typeface="Arial"/>
                <a:cs typeface="Arial"/>
              </a:rPr>
              <a:t>Berkas</a:t>
            </a:r>
            <a:endParaRPr lang="en-ID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215"/>
              </a:spcBef>
            </a:pPr>
            <a:r>
              <a:rPr lang="en-ID" spc="-5" dirty="0">
                <a:latin typeface="Arial"/>
                <a:cs typeface="Arial"/>
              </a:rPr>
              <a:t>I</a:t>
            </a:r>
            <a:r>
              <a:rPr spc="-5" dirty="0" err="1">
                <a:latin typeface="Arial"/>
                <a:cs typeface="Arial"/>
              </a:rPr>
              <a:t>si</a:t>
            </a:r>
            <a:r>
              <a:rPr spc="-5" dirty="0">
                <a:latin typeface="Arial"/>
                <a:cs typeface="Arial"/>
              </a:rPr>
              <a:t> berkas (item arsip) </a:t>
            </a:r>
            <a:r>
              <a:rPr spc="-10" dirty="0">
                <a:latin typeface="Arial"/>
                <a:cs typeface="Arial"/>
              </a:rPr>
              <a:t>didalam</a:t>
            </a:r>
            <a:r>
              <a:rPr spc="-5" dirty="0">
                <a:latin typeface="Arial"/>
                <a:cs typeface="Arial"/>
              </a:rPr>
              <a:t> folder </a:t>
            </a:r>
            <a:r>
              <a:rPr dirty="0">
                <a:latin typeface="Arial"/>
                <a:cs typeface="Arial"/>
              </a:rPr>
              <a:t> </a:t>
            </a:r>
            <a:r>
              <a:rPr spc="-5" dirty="0">
                <a:latin typeface="Arial"/>
                <a:cs typeface="Arial"/>
              </a:rPr>
              <a:t>tetap ditata secara </a:t>
            </a:r>
            <a:r>
              <a:rPr spc="-10" dirty="0">
                <a:latin typeface="Arial"/>
                <a:cs typeface="Arial"/>
              </a:rPr>
              <a:t>kronologis</a:t>
            </a:r>
            <a:r>
              <a:rPr spc="10" dirty="0">
                <a:latin typeface="Arial"/>
                <a:cs typeface="Arial"/>
              </a:rPr>
              <a:t> </a:t>
            </a:r>
            <a:r>
              <a:rPr spc="-10" dirty="0">
                <a:latin typeface="Arial"/>
                <a:cs typeface="Arial"/>
              </a:rPr>
              <a:t>yaitu</a:t>
            </a:r>
            <a:r>
              <a:rPr spc="15" dirty="0">
                <a:latin typeface="Arial"/>
                <a:cs typeface="Arial"/>
              </a:rPr>
              <a:t> </a:t>
            </a:r>
            <a:r>
              <a:rPr spc="-10" dirty="0">
                <a:latin typeface="Arial"/>
                <a:cs typeface="Arial"/>
              </a:rPr>
              <a:t>dengan </a:t>
            </a:r>
            <a:r>
              <a:rPr dirty="0">
                <a:latin typeface="Arial"/>
                <a:cs typeface="Arial"/>
              </a:rPr>
              <a:t> </a:t>
            </a:r>
            <a:r>
              <a:rPr spc="-5" dirty="0">
                <a:latin typeface="Arial"/>
                <a:cs typeface="Arial"/>
              </a:rPr>
              <a:t>cara </a:t>
            </a:r>
            <a:r>
              <a:rPr spc="-10" dirty="0">
                <a:latin typeface="Arial"/>
                <a:cs typeface="Arial"/>
              </a:rPr>
              <a:t>memberikan nomor </a:t>
            </a:r>
            <a:r>
              <a:rPr spc="-5" dirty="0">
                <a:latin typeface="Arial"/>
                <a:cs typeface="Arial"/>
              </a:rPr>
              <a:t>item</a:t>
            </a:r>
            <a:r>
              <a:rPr spc="45" dirty="0">
                <a:latin typeface="Arial"/>
                <a:cs typeface="Arial"/>
              </a:rPr>
              <a:t> </a:t>
            </a:r>
            <a:r>
              <a:rPr spc="-5" dirty="0">
                <a:latin typeface="Arial"/>
                <a:cs typeface="Arial"/>
              </a:rPr>
              <a:t>arsip.</a:t>
            </a:r>
            <a:r>
              <a:rPr spc="-55" dirty="0">
                <a:latin typeface="Arial"/>
                <a:cs typeface="Arial"/>
              </a:rPr>
              <a:t> </a:t>
            </a:r>
            <a:endParaRPr lang="en-ID" spc="-55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215"/>
              </a:spcBef>
            </a:pPr>
            <a:r>
              <a:rPr spc="-10" dirty="0" err="1">
                <a:latin typeface="Arial"/>
                <a:cs typeface="Arial"/>
              </a:rPr>
              <a:t>Nomor</a:t>
            </a:r>
            <a:r>
              <a:rPr spc="20" dirty="0">
                <a:latin typeface="Arial"/>
                <a:cs typeface="Arial"/>
              </a:rPr>
              <a:t> </a:t>
            </a:r>
            <a:r>
              <a:rPr spc="-5" dirty="0">
                <a:latin typeface="Arial"/>
                <a:cs typeface="Arial"/>
              </a:rPr>
              <a:t>item </a:t>
            </a:r>
            <a:r>
              <a:rPr dirty="0">
                <a:latin typeface="Arial"/>
                <a:cs typeface="Arial"/>
              </a:rPr>
              <a:t> </a:t>
            </a:r>
            <a:r>
              <a:rPr spc="-5" dirty="0">
                <a:latin typeface="Arial"/>
                <a:cs typeface="Arial"/>
              </a:rPr>
              <a:t>arsip sesuai </a:t>
            </a:r>
            <a:r>
              <a:rPr spc="-10" dirty="0">
                <a:latin typeface="Arial"/>
                <a:cs typeface="Arial"/>
              </a:rPr>
              <a:t>dengan nomor </a:t>
            </a:r>
            <a:r>
              <a:rPr spc="-5" dirty="0">
                <a:latin typeface="Arial"/>
                <a:cs typeface="Arial"/>
              </a:rPr>
              <a:t>item</a:t>
            </a:r>
            <a:r>
              <a:rPr spc="30" dirty="0">
                <a:latin typeface="Arial"/>
                <a:cs typeface="Arial"/>
              </a:rPr>
              <a:t> </a:t>
            </a:r>
            <a:r>
              <a:rPr spc="-5" dirty="0">
                <a:latin typeface="Arial"/>
                <a:cs typeface="Arial"/>
              </a:rPr>
              <a:t>arsip</a:t>
            </a:r>
            <a:r>
              <a:rPr spc="-15" dirty="0">
                <a:latin typeface="Arial"/>
                <a:cs typeface="Arial"/>
              </a:rPr>
              <a:t> </a:t>
            </a:r>
            <a:r>
              <a:rPr spc="-10" dirty="0">
                <a:latin typeface="Arial"/>
                <a:cs typeface="Arial"/>
              </a:rPr>
              <a:t>pada </a:t>
            </a:r>
            <a:r>
              <a:rPr dirty="0">
                <a:latin typeface="Arial"/>
                <a:cs typeface="Arial"/>
              </a:rPr>
              <a:t> </a:t>
            </a:r>
            <a:r>
              <a:rPr spc="-5" dirty="0">
                <a:latin typeface="Arial"/>
                <a:cs typeface="Arial"/>
              </a:rPr>
              <a:t>daftar </a:t>
            </a:r>
            <a:r>
              <a:rPr spc="-5" dirty="0" err="1">
                <a:latin typeface="Arial"/>
                <a:cs typeface="Arial"/>
              </a:rPr>
              <a:t>isi</a:t>
            </a:r>
            <a:r>
              <a:rPr spc="-5" dirty="0">
                <a:latin typeface="Arial"/>
                <a:cs typeface="Arial"/>
              </a:rPr>
              <a:t> </a:t>
            </a:r>
            <a:r>
              <a:rPr spc="-5" dirty="0" err="1">
                <a:latin typeface="Arial"/>
                <a:cs typeface="Arial"/>
              </a:rPr>
              <a:t>berkas</a:t>
            </a:r>
            <a:endParaRPr dirty="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228601" y="729405"/>
            <a:ext cx="8745855" cy="5950795"/>
            <a:chOff x="363220" y="1242060"/>
            <a:chExt cx="8745855" cy="3851275"/>
          </a:xfrm>
        </p:grpSpPr>
        <p:sp>
          <p:nvSpPr>
            <p:cNvPr id="6" name="object 6"/>
            <p:cNvSpPr/>
            <p:nvPr/>
          </p:nvSpPr>
          <p:spPr>
            <a:xfrm>
              <a:off x="363220" y="1242060"/>
              <a:ext cx="4023614" cy="171983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675379" y="2971802"/>
              <a:ext cx="5433314" cy="212115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3043093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772" y="-28787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4000" y="0"/>
                </a:moveTo>
                <a:lnTo>
                  <a:pt x="0" y="0"/>
                </a:lnTo>
                <a:lnTo>
                  <a:pt x="0" y="5143500"/>
                </a:lnTo>
                <a:lnTo>
                  <a:pt x="9144000" y="5143500"/>
                </a:lnTo>
                <a:lnTo>
                  <a:pt x="9144000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010400" y="0"/>
            <a:ext cx="2133600" cy="6858000"/>
          </a:xfrm>
          <a:custGeom>
            <a:avLst/>
            <a:gdLst/>
            <a:ahLst/>
            <a:cxnLst/>
            <a:rect l="l" t="t" r="r" b="b"/>
            <a:pathLst>
              <a:path w="3924300" h="5143500">
                <a:moveTo>
                  <a:pt x="3924299" y="0"/>
                </a:moveTo>
                <a:lnTo>
                  <a:pt x="2011873" y="0"/>
                </a:lnTo>
                <a:lnTo>
                  <a:pt x="0" y="5143497"/>
                </a:lnTo>
                <a:lnTo>
                  <a:pt x="3924299" y="5143497"/>
                </a:lnTo>
                <a:lnTo>
                  <a:pt x="392429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6033402" y="4895013"/>
            <a:ext cx="3051175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dirty="0">
                <a:solidFill>
                  <a:srgbClr val="EB484A"/>
                </a:solidFill>
                <a:latin typeface="Arial"/>
                <a:cs typeface="Arial"/>
              </a:rPr>
              <a:t>Penentuan</a:t>
            </a:r>
            <a:r>
              <a:rPr sz="3200" b="1" spc="-120" dirty="0">
                <a:solidFill>
                  <a:srgbClr val="EB484A"/>
                </a:solidFill>
                <a:latin typeface="Arial"/>
                <a:cs typeface="Arial"/>
              </a:rPr>
              <a:t> </a:t>
            </a:r>
            <a:r>
              <a:rPr sz="3200" b="1" dirty="0">
                <a:solidFill>
                  <a:srgbClr val="EB484A"/>
                </a:solidFill>
                <a:latin typeface="Arial"/>
                <a:cs typeface="Arial"/>
              </a:rPr>
              <a:t>Kode</a:t>
            </a:r>
            <a:endParaRPr sz="3200" b="1" dirty="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7945120" y="3213947"/>
            <a:ext cx="998219" cy="1327573"/>
            <a:chOff x="7945119" y="2410460"/>
            <a:chExt cx="998219" cy="995680"/>
          </a:xfrm>
        </p:grpSpPr>
        <p:sp>
          <p:nvSpPr>
            <p:cNvPr id="7" name="object 7"/>
            <p:cNvSpPr/>
            <p:nvPr/>
          </p:nvSpPr>
          <p:spPr>
            <a:xfrm>
              <a:off x="7945120" y="2545079"/>
              <a:ext cx="998219" cy="861060"/>
            </a:xfrm>
            <a:custGeom>
              <a:avLst/>
              <a:gdLst/>
              <a:ahLst/>
              <a:cxnLst/>
              <a:rect l="l" t="t" r="r" b="b"/>
              <a:pathLst>
                <a:path w="998220" h="861060">
                  <a:moveTo>
                    <a:pt x="718820" y="501650"/>
                  </a:moveTo>
                  <a:lnTo>
                    <a:pt x="715530" y="452882"/>
                  </a:lnTo>
                  <a:lnTo>
                    <a:pt x="705980" y="406107"/>
                  </a:lnTo>
                  <a:lnTo>
                    <a:pt x="690575" y="361759"/>
                  </a:lnTo>
                  <a:lnTo>
                    <a:pt x="669747" y="320255"/>
                  </a:lnTo>
                  <a:lnTo>
                    <a:pt x="643928" y="282028"/>
                  </a:lnTo>
                  <a:lnTo>
                    <a:pt x="613549" y="247510"/>
                  </a:lnTo>
                  <a:lnTo>
                    <a:pt x="579031" y="217131"/>
                  </a:lnTo>
                  <a:lnTo>
                    <a:pt x="540804" y="191312"/>
                  </a:lnTo>
                  <a:lnTo>
                    <a:pt x="499300" y="170484"/>
                  </a:lnTo>
                  <a:lnTo>
                    <a:pt x="454952" y="155079"/>
                  </a:lnTo>
                  <a:lnTo>
                    <a:pt x="408178" y="145529"/>
                  </a:lnTo>
                  <a:lnTo>
                    <a:pt x="359410" y="142240"/>
                  </a:lnTo>
                  <a:lnTo>
                    <a:pt x="310629" y="145529"/>
                  </a:lnTo>
                  <a:lnTo>
                    <a:pt x="263855" y="155079"/>
                  </a:lnTo>
                  <a:lnTo>
                    <a:pt x="219506" y="170484"/>
                  </a:lnTo>
                  <a:lnTo>
                    <a:pt x="178003" y="191312"/>
                  </a:lnTo>
                  <a:lnTo>
                    <a:pt x="139776" y="217131"/>
                  </a:lnTo>
                  <a:lnTo>
                    <a:pt x="105257" y="247510"/>
                  </a:lnTo>
                  <a:lnTo>
                    <a:pt x="74879" y="282028"/>
                  </a:lnTo>
                  <a:lnTo>
                    <a:pt x="49060" y="320255"/>
                  </a:lnTo>
                  <a:lnTo>
                    <a:pt x="28232" y="361759"/>
                  </a:lnTo>
                  <a:lnTo>
                    <a:pt x="12827" y="406107"/>
                  </a:lnTo>
                  <a:lnTo>
                    <a:pt x="3276" y="452882"/>
                  </a:lnTo>
                  <a:lnTo>
                    <a:pt x="0" y="501650"/>
                  </a:lnTo>
                  <a:lnTo>
                    <a:pt x="3276" y="550430"/>
                  </a:lnTo>
                  <a:lnTo>
                    <a:pt x="12827" y="597204"/>
                  </a:lnTo>
                  <a:lnTo>
                    <a:pt x="28232" y="641553"/>
                  </a:lnTo>
                  <a:lnTo>
                    <a:pt x="49060" y="683056"/>
                  </a:lnTo>
                  <a:lnTo>
                    <a:pt x="74879" y="721283"/>
                  </a:lnTo>
                  <a:lnTo>
                    <a:pt x="105257" y="755802"/>
                  </a:lnTo>
                  <a:lnTo>
                    <a:pt x="139776" y="786180"/>
                  </a:lnTo>
                  <a:lnTo>
                    <a:pt x="178003" y="811999"/>
                  </a:lnTo>
                  <a:lnTo>
                    <a:pt x="219506" y="832827"/>
                  </a:lnTo>
                  <a:lnTo>
                    <a:pt x="263855" y="848233"/>
                  </a:lnTo>
                  <a:lnTo>
                    <a:pt x="310629" y="857783"/>
                  </a:lnTo>
                  <a:lnTo>
                    <a:pt x="359410" y="861060"/>
                  </a:lnTo>
                  <a:lnTo>
                    <a:pt x="408178" y="857783"/>
                  </a:lnTo>
                  <a:lnTo>
                    <a:pt x="454952" y="848233"/>
                  </a:lnTo>
                  <a:lnTo>
                    <a:pt x="499300" y="832827"/>
                  </a:lnTo>
                  <a:lnTo>
                    <a:pt x="540804" y="811999"/>
                  </a:lnTo>
                  <a:lnTo>
                    <a:pt x="579031" y="786180"/>
                  </a:lnTo>
                  <a:lnTo>
                    <a:pt x="613549" y="755802"/>
                  </a:lnTo>
                  <a:lnTo>
                    <a:pt x="643928" y="721283"/>
                  </a:lnTo>
                  <a:lnTo>
                    <a:pt x="669747" y="683056"/>
                  </a:lnTo>
                  <a:lnTo>
                    <a:pt x="690575" y="641553"/>
                  </a:lnTo>
                  <a:lnTo>
                    <a:pt x="705980" y="597204"/>
                  </a:lnTo>
                  <a:lnTo>
                    <a:pt x="715530" y="550430"/>
                  </a:lnTo>
                  <a:lnTo>
                    <a:pt x="718820" y="501650"/>
                  </a:lnTo>
                  <a:close/>
                </a:path>
                <a:path w="998220" h="861060">
                  <a:moveTo>
                    <a:pt x="998220" y="139700"/>
                  </a:moveTo>
                  <a:lnTo>
                    <a:pt x="991095" y="95529"/>
                  </a:lnTo>
                  <a:lnTo>
                    <a:pt x="971283" y="57175"/>
                  </a:lnTo>
                  <a:lnTo>
                    <a:pt x="941044" y="26936"/>
                  </a:lnTo>
                  <a:lnTo>
                    <a:pt x="902690" y="7124"/>
                  </a:lnTo>
                  <a:lnTo>
                    <a:pt x="858520" y="0"/>
                  </a:lnTo>
                  <a:lnTo>
                    <a:pt x="814336" y="7124"/>
                  </a:lnTo>
                  <a:lnTo>
                    <a:pt x="775982" y="26936"/>
                  </a:lnTo>
                  <a:lnTo>
                    <a:pt x="745744" y="57175"/>
                  </a:lnTo>
                  <a:lnTo>
                    <a:pt x="725932" y="95529"/>
                  </a:lnTo>
                  <a:lnTo>
                    <a:pt x="718820" y="139700"/>
                  </a:lnTo>
                  <a:lnTo>
                    <a:pt x="725932" y="183883"/>
                  </a:lnTo>
                  <a:lnTo>
                    <a:pt x="745744" y="222237"/>
                  </a:lnTo>
                  <a:lnTo>
                    <a:pt x="775982" y="252476"/>
                  </a:lnTo>
                  <a:lnTo>
                    <a:pt x="814336" y="272288"/>
                  </a:lnTo>
                  <a:lnTo>
                    <a:pt x="858520" y="279400"/>
                  </a:lnTo>
                  <a:lnTo>
                    <a:pt x="902690" y="272288"/>
                  </a:lnTo>
                  <a:lnTo>
                    <a:pt x="941044" y="252476"/>
                  </a:lnTo>
                  <a:lnTo>
                    <a:pt x="971283" y="222237"/>
                  </a:lnTo>
                  <a:lnTo>
                    <a:pt x="991095" y="183883"/>
                  </a:lnTo>
                  <a:lnTo>
                    <a:pt x="998220" y="139700"/>
                  </a:lnTo>
                  <a:close/>
                </a:path>
              </a:pathLst>
            </a:custGeom>
            <a:solidFill>
              <a:srgbClr val="EB484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8293099" y="2410460"/>
              <a:ext cx="139700" cy="13970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627380" y="1053254"/>
            <a:ext cx="487680" cy="646853"/>
            <a:chOff x="627380" y="789940"/>
            <a:chExt cx="487680" cy="485140"/>
          </a:xfrm>
        </p:grpSpPr>
        <p:sp>
          <p:nvSpPr>
            <p:cNvPr id="10" name="object 10"/>
            <p:cNvSpPr/>
            <p:nvPr/>
          </p:nvSpPr>
          <p:spPr>
            <a:xfrm>
              <a:off x="627380" y="924560"/>
              <a:ext cx="350520" cy="350520"/>
            </a:xfrm>
            <a:custGeom>
              <a:avLst/>
              <a:gdLst/>
              <a:ahLst/>
              <a:cxnLst/>
              <a:rect l="l" t="t" r="r" b="b"/>
              <a:pathLst>
                <a:path w="350519" h="350519">
                  <a:moveTo>
                    <a:pt x="175260" y="0"/>
                  </a:moveTo>
                  <a:lnTo>
                    <a:pt x="128666" y="6261"/>
                  </a:lnTo>
                  <a:lnTo>
                    <a:pt x="86800" y="23932"/>
                  </a:lnTo>
                  <a:lnTo>
                    <a:pt x="51330" y="51339"/>
                  </a:lnTo>
                  <a:lnTo>
                    <a:pt x="23926" y="86811"/>
                  </a:lnTo>
                  <a:lnTo>
                    <a:pt x="6260" y="128675"/>
                  </a:lnTo>
                  <a:lnTo>
                    <a:pt x="0" y="175260"/>
                  </a:lnTo>
                  <a:lnTo>
                    <a:pt x="6260" y="221844"/>
                  </a:lnTo>
                  <a:lnTo>
                    <a:pt x="23926" y="263708"/>
                  </a:lnTo>
                  <a:lnTo>
                    <a:pt x="51330" y="299180"/>
                  </a:lnTo>
                  <a:lnTo>
                    <a:pt x="86800" y="326587"/>
                  </a:lnTo>
                  <a:lnTo>
                    <a:pt x="128666" y="344258"/>
                  </a:lnTo>
                  <a:lnTo>
                    <a:pt x="175260" y="350519"/>
                  </a:lnTo>
                  <a:lnTo>
                    <a:pt x="221853" y="344258"/>
                  </a:lnTo>
                  <a:lnTo>
                    <a:pt x="263719" y="326587"/>
                  </a:lnTo>
                  <a:lnTo>
                    <a:pt x="299189" y="299180"/>
                  </a:lnTo>
                  <a:lnTo>
                    <a:pt x="326593" y="263708"/>
                  </a:lnTo>
                  <a:lnTo>
                    <a:pt x="344259" y="221844"/>
                  </a:lnTo>
                  <a:lnTo>
                    <a:pt x="350520" y="175260"/>
                  </a:lnTo>
                  <a:lnTo>
                    <a:pt x="344259" y="128675"/>
                  </a:lnTo>
                  <a:lnTo>
                    <a:pt x="326593" y="86811"/>
                  </a:lnTo>
                  <a:lnTo>
                    <a:pt x="299189" y="51339"/>
                  </a:lnTo>
                  <a:lnTo>
                    <a:pt x="263719" y="23932"/>
                  </a:lnTo>
                  <a:lnTo>
                    <a:pt x="221853" y="6261"/>
                  </a:lnTo>
                  <a:lnTo>
                    <a:pt x="17526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977900" y="855980"/>
              <a:ext cx="137159" cy="13716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797560" y="789940"/>
              <a:ext cx="68580" cy="6858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3" name="object 13"/>
          <p:cNvGrpSpPr/>
          <p:nvPr/>
        </p:nvGrpSpPr>
        <p:grpSpPr>
          <a:xfrm>
            <a:off x="55880" y="2311401"/>
            <a:ext cx="5887720" cy="4544063"/>
            <a:chOff x="55880" y="2235202"/>
            <a:chExt cx="4204335" cy="2906395"/>
          </a:xfrm>
        </p:grpSpPr>
        <p:sp>
          <p:nvSpPr>
            <p:cNvPr id="14" name="object 14"/>
            <p:cNvSpPr/>
            <p:nvPr/>
          </p:nvSpPr>
          <p:spPr>
            <a:xfrm>
              <a:off x="55880" y="2235202"/>
              <a:ext cx="4203954" cy="290601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620520" y="2413761"/>
              <a:ext cx="1783080" cy="441959"/>
            </a:xfrm>
            <a:custGeom>
              <a:avLst/>
              <a:gdLst/>
              <a:ahLst/>
              <a:cxnLst/>
              <a:rect l="l" t="t" r="r" b="b"/>
              <a:pathLst>
                <a:path w="1783079" h="441960">
                  <a:moveTo>
                    <a:pt x="777240" y="37338"/>
                  </a:moveTo>
                  <a:lnTo>
                    <a:pt x="765517" y="31623"/>
                  </a:lnTo>
                  <a:lnTo>
                    <a:pt x="700659" y="0"/>
                  </a:lnTo>
                  <a:lnTo>
                    <a:pt x="700963" y="31750"/>
                  </a:lnTo>
                  <a:lnTo>
                    <a:pt x="0" y="38608"/>
                  </a:lnTo>
                  <a:lnTo>
                    <a:pt x="0" y="51308"/>
                  </a:lnTo>
                  <a:lnTo>
                    <a:pt x="701090" y="44450"/>
                  </a:lnTo>
                  <a:lnTo>
                    <a:pt x="701421" y="76200"/>
                  </a:lnTo>
                  <a:lnTo>
                    <a:pt x="777240" y="37338"/>
                  </a:lnTo>
                  <a:close/>
                </a:path>
                <a:path w="1783079" h="441960">
                  <a:moveTo>
                    <a:pt x="1272540" y="182118"/>
                  </a:moveTo>
                  <a:lnTo>
                    <a:pt x="1260817" y="176403"/>
                  </a:lnTo>
                  <a:lnTo>
                    <a:pt x="1195959" y="144780"/>
                  </a:lnTo>
                  <a:lnTo>
                    <a:pt x="1196263" y="176530"/>
                  </a:lnTo>
                  <a:lnTo>
                    <a:pt x="495300" y="183388"/>
                  </a:lnTo>
                  <a:lnTo>
                    <a:pt x="495300" y="196088"/>
                  </a:lnTo>
                  <a:lnTo>
                    <a:pt x="1196390" y="189230"/>
                  </a:lnTo>
                  <a:lnTo>
                    <a:pt x="1196721" y="220980"/>
                  </a:lnTo>
                  <a:lnTo>
                    <a:pt x="1272540" y="182118"/>
                  </a:lnTo>
                  <a:close/>
                </a:path>
                <a:path w="1783079" h="441960">
                  <a:moveTo>
                    <a:pt x="1783080" y="403098"/>
                  </a:moveTo>
                  <a:lnTo>
                    <a:pt x="1771357" y="397383"/>
                  </a:lnTo>
                  <a:lnTo>
                    <a:pt x="1706499" y="365760"/>
                  </a:lnTo>
                  <a:lnTo>
                    <a:pt x="1706803" y="397510"/>
                  </a:lnTo>
                  <a:lnTo>
                    <a:pt x="1005840" y="404368"/>
                  </a:lnTo>
                  <a:lnTo>
                    <a:pt x="1005840" y="417068"/>
                  </a:lnTo>
                  <a:lnTo>
                    <a:pt x="1706930" y="410210"/>
                  </a:lnTo>
                  <a:lnTo>
                    <a:pt x="1707248" y="441960"/>
                  </a:lnTo>
                  <a:lnTo>
                    <a:pt x="1783080" y="40309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1371600" y="248939"/>
            <a:ext cx="5334000" cy="293926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pc="-10" dirty="0">
                <a:latin typeface="Arial"/>
                <a:cs typeface="Arial"/>
              </a:rPr>
              <a:t>Penentuan Kode </a:t>
            </a:r>
            <a:r>
              <a:rPr spc="-5" dirty="0">
                <a:latin typeface="Arial"/>
                <a:cs typeface="Arial"/>
              </a:rPr>
              <a:t>pemberkasan dilakukan sesuai  </a:t>
            </a:r>
            <a:r>
              <a:rPr spc="-15" dirty="0">
                <a:latin typeface="Arial"/>
                <a:cs typeface="Arial"/>
              </a:rPr>
              <a:t>dengan </a:t>
            </a:r>
            <a:r>
              <a:rPr spc="-5" dirty="0">
                <a:latin typeface="Arial"/>
                <a:cs typeface="Arial"/>
              </a:rPr>
              <a:t>fungsi, </a:t>
            </a:r>
            <a:r>
              <a:rPr spc="-10" dirty="0">
                <a:latin typeface="Arial"/>
                <a:cs typeface="Arial"/>
              </a:rPr>
              <a:t>kegiatan, dan </a:t>
            </a:r>
            <a:r>
              <a:rPr spc="-5" dirty="0">
                <a:latin typeface="Arial"/>
                <a:cs typeface="Arial"/>
              </a:rPr>
              <a:t>transaksi </a:t>
            </a:r>
            <a:r>
              <a:rPr spc="-15" dirty="0">
                <a:latin typeface="Arial"/>
                <a:cs typeface="Arial"/>
              </a:rPr>
              <a:t>yang  </a:t>
            </a:r>
            <a:r>
              <a:rPr spc="-5" dirty="0">
                <a:latin typeface="Arial"/>
                <a:cs typeface="Arial"/>
              </a:rPr>
              <a:t>dilaksanakan oleh unit kerja sesuai </a:t>
            </a:r>
            <a:r>
              <a:rPr spc="-10" dirty="0">
                <a:latin typeface="Arial"/>
                <a:cs typeface="Arial"/>
              </a:rPr>
              <a:t>dengan </a:t>
            </a:r>
            <a:r>
              <a:rPr spc="-5" dirty="0">
                <a:latin typeface="Arial"/>
                <a:cs typeface="Arial"/>
              </a:rPr>
              <a:t>kode  klasifikasi. </a:t>
            </a:r>
            <a:r>
              <a:rPr spc="-15" dirty="0">
                <a:latin typeface="Arial"/>
                <a:cs typeface="Arial"/>
              </a:rPr>
              <a:t>Penentuan </a:t>
            </a:r>
            <a:r>
              <a:rPr spc="-10" dirty="0">
                <a:latin typeface="Arial"/>
                <a:cs typeface="Arial"/>
              </a:rPr>
              <a:t>kode pemberkasan  </a:t>
            </a:r>
            <a:r>
              <a:rPr spc="-5" dirty="0">
                <a:latin typeface="Arial"/>
                <a:cs typeface="Arial"/>
              </a:rPr>
              <a:t>dilakukan seperti </a:t>
            </a:r>
            <a:r>
              <a:rPr spc="-10" dirty="0">
                <a:latin typeface="Arial"/>
                <a:cs typeface="Arial"/>
              </a:rPr>
              <a:t>pemasangan guide pada </a:t>
            </a:r>
            <a:r>
              <a:rPr dirty="0">
                <a:latin typeface="Arial"/>
                <a:cs typeface="Arial"/>
              </a:rPr>
              <a:t>filling  </a:t>
            </a:r>
            <a:r>
              <a:rPr spc="-10" dirty="0">
                <a:latin typeface="Arial"/>
                <a:cs typeface="Arial"/>
              </a:rPr>
              <a:t>cabinet. </a:t>
            </a:r>
            <a:endParaRPr lang="en-ID" dirty="0">
              <a:latin typeface="Arial"/>
              <a:cs typeface="Arial"/>
            </a:endParaRPr>
          </a:p>
          <a:p>
            <a:pPr marL="1070610">
              <a:lnSpc>
                <a:spcPct val="100000"/>
              </a:lnSpc>
              <a:spcBef>
                <a:spcPts val="120"/>
              </a:spcBef>
            </a:pPr>
            <a:endParaRPr lang="en-ID" sz="1600" b="1" spc="-15" dirty="0">
              <a:latin typeface="Arial"/>
              <a:cs typeface="Arial"/>
            </a:endParaRPr>
          </a:p>
          <a:p>
            <a:pPr marL="1070610">
              <a:lnSpc>
                <a:spcPct val="100000"/>
              </a:lnSpc>
              <a:spcBef>
                <a:spcPts val="120"/>
              </a:spcBef>
            </a:pPr>
            <a:r>
              <a:rPr lang="en-ID" sz="1600" b="1" spc="-15" dirty="0">
                <a:latin typeface="Arial"/>
                <a:cs typeface="Arial"/>
              </a:rPr>
              <a:t>               </a:t>
            </a:r>
          </a:p>
          <a:p>
            <a:pPr marL="1070610">
              <a:lnSpc>
                <a:spcPct val="100000"/>
              </a:lnSpc>
              <a:spcBef>
                <a:spcPts val="120"/>
              </a:spcBef>
            </a:pPr>
            <a:endParaRPr lang="en-ID" sz="1600" b="1" spc="-15" dirty="0">
              <a:latin typeface="Arial"/>
              <a:cs typeface="Arial"/>
            </a:endParaRPr>
          </a:p>
          <a:p>
            <a:pPr marL="1070610">
              <a:lnSpc>
                <a:spcPct val="100000"/>
              </a:lnSpc>
              <a:spcBef>
                <a:spcPts val="120"/>
              </a:spcBef>
            </a:pPr>
            <a:r>
              <a:rPr lang="en-ID" sz="1600" b="1" spc="-15" dirty="0">
                <a:latin typeface="Arial"/>
                <a:cs typeface="Arial"/>
              </a:rPr>
              <a:t>  Primer</a:t>
            </a:r>
          </a:p>
          <a:p>
            <a:pPr marL="1070610">
              <a:lnSpc>
                <a:spcPct val="100000"/>
              </a:lnSpc>
              <a:spcBef>
                <a:spcPts val="120"/>
              </a:spcBef>
            </a:pPr>
            <a:r>
              <a:rPr lang="en-ID" sz="1600" b="1" spc="-15" dirty="0">
                <a:latin typeface="Arial"/>
                <a:cs typeface="Arial"/>
              </a:rPr>
              <a:t>                                </a:t>
            </a:r>
            <a:r>
              <a:rPr sz="1600" b="1" spc="-15" dirty="0" err="1">
                <a:latin typeface="Arial"/>
                <a:cs typeface="Arial"/>
              </a:rPr>
              <a:t>Sekunder</a:t>
            </a:r>
            <a:endParaRPr sz="1600" dirty="0">
              <a:latin typeface="Arial"/>
              <a:cs typeface="Arial"/>
            </a:endParaRPr>
          </a:p>
          <a:p>
            <a:pPr marR="879475" algn="ctr">
              <a:lnSpc>
                <a:spcPct val="100000"/>
              </a:lnSpc>
            </a:pPr>
            <a:r>
              <a:rPr lang="en-ID" sz="1600" b="1" spc="-5" dirty="0">
                <a:latin typeface="Arial"/>
                <a:cs typeface="Arial"/>
              </a:rPr>
              <a:t>                                                         </a:t>
            </a:r>
            <a:r>
              <a:rPr sz="1600" b="1" spc="-5" dirty="0" err="1">
                <a:latin typeface="Arial"/>
                <a:cs typeface="Arial"/>
              </a:rPr>
              <a:t>Tersier</a:t>
            </a:r>
            <a:endParaRPr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173440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02272" y="236154"/>
            <a:ext cx="5541328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30" dirty="0">
                <a:solidFill>
                  <a:schemeClr val="tx1"/>
                </a:solidFill>
                <a:latin typeface="Arial Rounded MT Bold" pitchFamily="34" charset="0"/>
              </a:rPr>
              <a:t>Tunjuk</a:t>
            </a:r>
            <a:r>
              <a:rPr spc="-60" dirty="0">
                <a:solidFill>
                  <a:schemeClr val="tx1"/>
                </a:solidFill>
                <a:latin typeface="Arial Rounded MT Bold" pitchFamily="34" charset="0"/>
              </a:rPr>
              <a:t> </a:t>
            </a:r>
            <a:r>
              <a:rPr dirty="0">
                <a:solidFill>
                  <a:schemeClr val="tx1"/>
                </a:solidFill>
                <a:latin typeface="Arial Rounded MT Bold" pitchFamily="34" charset="0"/>
              </a:rPr>
              <a:t>Silang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02709" y="2614614"/>
            <a:ext cx="8229600" cy="279563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>
                <a:latin typeface="Arial"/>
                <a:cs typeface="Arial"/>
              </a:rPr>
              <a:t>Tunjuk silang, </a:t>
            </a:r>
            <a:r>
              <a:rPr spc="-5" dirty="0">
                <a:latin typeface="Arial"/>
                <a:cs typeface="Arial"/>
              </a:rPr>
              <a:t>digunakan </a:t>
            </a:r>
            <a:r>
              <a:rPr spc="-10" dirty="0" err="1">
                <a:latin typeface="Arial"/>
                <a:cs typeface="Arial"/>
              </a:rPr>
              <a:t>apabila</a:t>
            </a:r>
            <a:r>
              <a:rPr spc="20" dirty="0">
                <a:latin typeface="Arial"/>
                <a:cs typeface="Arial"/>
              </a:rPr>
              <a:t> </a:t>
            </a:r>
            <a:r>
              <a:rPr dirty="0">
                <a:latin typeface="Arial"/>
                <a:cs typeface="Arial"/>
              </a:rPr>
              <a:t>:</a:t>
            </a:r>
            <a:endParaRPr lang="en-ID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dirty="0">
              <a:latin typeface="Arial"/>
              <a:cs typeface="Arial"/>
            </a:endParaRPr>
          </a:p>
          <a:p>
            <a:pPr marL="241300" indent="-228600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241300" algn="l"/>
              </a:tabLst>
            </a:pPr>
            <a:r>
              <a:rPr spc="-5" dirty="0">
                <a:latin typeface="Arial"/>
                <a:cs typeface="Arial"/>
              </a:rPr>
              <a:t>Arsip </a:t>
            </a:r>
            <a:r>
              <a:rPr spc="-10" dirty="0">
                <a:latin typeface="Arial"/>
                <a:cs typeface="Arial"/>
              </a:rPr>
              <a:t>memiliki </a:t>
            </a:r>
            <a:r>
              <a:rPr spc="-10" dirty="0">
                <a:solidFill>
                  <a:srgbClr val="FF0000"/>
                </a:solidFill>
                <a:latin typeface="Arial"/>
                <a:cs typeface="Arial"/>
              </a:rPr>
              <a:t>informasi lebih </a:t>
            </a:r>
            <a:r>
              <a:rPr spc="-5" dirty="0">
                <a:solidFill>
                  <a:srgbClr val="FF0000"/>
                </a:solidFill>
                <a:latin typeface="Arial"/>
                <a:cs typeface="Arial"/>
              </a:rPr>
              <a:t>dari satu </a:t>
            </a:r>
            <a:r>
              <a:rPr spc="-10" dirty="0">
                <a:solidFill>
                  <a:srgbClr val="FF0000"/>
                </a:solidFill>
                <a:latin typeface="Arial"/>
                <a:cs typeface="Arial"/>
              </a:rPr>
              <a:t>pelaksanaan</a:t>
            </a:r>
            <a:r>
              <a:rPr spc="1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pc="-5" dirty="0" err="1">
                <a:solidFill>
                  <a:srgbClr val="FF0000"/>
                </a:solidFill>
                <a:latin typeface="Arial"/>
                <a:cs typeface="Arial"/>
              </a:rPr>
              <a:t>fungsi</a:t>
            </a:r>
            <a:r>
              <a:rPr spc="-5" dirty="0">
                <a:latin typeface="Arial"/>
                <a:cs typeface="Arial"/>
              </a:rPr>
              <a:t>.</a:t>
            </a:r>
            <a:endParaRPr lang="en-ID" spc="-5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  <a:tabLst>
                <a:tab pos="241300" algn="l"/>
              </a:tabLst>
            </a:pPr>
            <a:endParaRPr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tabLst>
                <a:tab pos="241300" algn="l"/>
              </a:tabLst>
            </a:pPr>
            <a:r>
              <a:rPr lang="en-ID" spc="-5" dirty="0">
                <a:latin typeface="Arial"/>
                <a:cs typeface="Arial"/>
              </a:rPr>
              <a:t>2. </a:t>
            </a:r>
            <a:r>
              <a:rPr spc="-5" dirty="0" err="1">
                <a:latin typeface="Arial"/>
                <a:cs typeface="Arial"/>
              </a:rPr>
              <a:t>Arsip</a:t>
            </a:r>
            <a:r>
              <a:rPr spc="-5" dirty="0">
                <a:latin typeface="Arial"/>
                <a:cs typeface="Arial"/>
              </a:rPr>
              <a:t> </a:t>
            </a:r>
            <a:r>
              <a:rPr spc="-10" dirty="0">
                <a:latin typeface="Arial"/>
                <a:cs typeface="Arial"/>
              </a:rPr>
              <a:t>memiliki </a:t>
            </a:r>
            <a:r>
              <a:rPr spc="-5" dirty="0">
                <a:solidFill>
                  <a:srgbClr val="FF0000"/>
                </a:solidFill>
                <a:latin typeface="Arial"/>
                <a:cs typeface="Arial"/>
              </a:rPr>
              <a:t>keterkaitan </a:t>
            </a:r>
            <a:r>
              <a:rPr spc="-10" dirty="0">
                <a:solidFill>
                  <a:srgbClr val="FF0000"/>
                </a:solidFill>
                <a:latin typeface="Arial"/>
                <a:cs typeface="Arial"/>
              </a:rPr>
              <a:t>informasi dengan </a:t>
            </a:r>
            <a:r>
              <a:rPr spc="-5" dirty="0">
                <a:solidFill>
                  <a:srgbClr val="FF0000"/>
                </a:solidFill>
                <a:latin typeface="Arial"/>
                <a:cs typeface="Arial"/>
              </a:rPr>
              <a:t>berkas </a:t>
            </a:r>
            <a:r>
              <a:rPr spc="-15" dirty="0">
                <a:solidFill>
                  <a:srgbClr val="FF0000"/>
                </a:solidFill>
                <a:latin typeface="Arial"/>
                <a:cs typeface="Arial"/>
              </a:rPr>
              <a:t>lainnya </a:t>
            </a:r>
            <a:r>
              <a:rPr spc="-15" dirty="0">
                <a:latin typeface="Arial"/>
                <a:cs typeface="Arial"/>
              </a:rPr>
              <a:t>yang</a:t>
            </a:r>
            <a:r>
              <a:rPr spc="200" dirty="0">
                <a:latin typeface="Arial"/>
                <a:cs typeface="Arial"/>
              </a:rPr>
              <a:t> </a:t>
            </a:r>
            <a:r>
              <a:rPr spc="-10" dirty="0" err="1">
                <a:latin typeface="Arial"/>
                <a:cs typeface="Arial"/>
              </a:rPr>
              <a:t>berbeda</a:t>
            </a:r>
            <a:endParaRPr dirty="0">
              <a:latin typeface="Arial"/>
              <a:cs typeface="Arial"/>
            </a:endParaRPr>
          </a:p>
          <a:p>
            <a:pPr marL="241300">
              <a:lnSpc>
                <a:spcPct val="100000"/>
              </a:lnSpc>
            </a:pPr>
            <a:r>
              <a:rPr spc="-10" dirty="0" err="1">
                <a:latin typeface="Arial"/>
                <a:cs typeface="Arial"/>
              </a:rPr>
              <a:t>jenis</a:t>
            </a:r>
            <a:r>
              <a:rPr spc="-10" dirty="0">
                <a:latin typeface="Arial"/>
                <a:cs typeface="Arial"/>
              </a:rPr>
              <a:t> </a:t>
            </a:r>
            <a:r>
              <a:rPr spc="-5" dirty="0" err="1">
                <a:latin typeface="Arial"/>
                <a:cs typeface="Arial"/>
              </a:rPr>
              <a:t>arsip</a:t>
            </a:r>
            <a:r>
              <a:rPr spc="-5" dirty="0">
                <a:latin typeface="Arial"/>
                <a:cs typeface="Arial"/>
              </a:rPr>
              <a:t> </a:t>
            </a:r>
            <a:r>
              <a:rPr spc="-10" dirty="0" err="1">
                <a:latin typeface="Arial"/>
                <a:cs typeface="Arial"/>
              </a:rPr>
              <a:t>dan</a:t>
            </a:r>
            <a:r>
              <a:rPr spc="-10" dirty="0">
                <a:latin typeface="Arial"/>
                <a:cs typeface="Arial"/>
              </a:rPr>
              <a:t> media </a:t>
            </a:r>
            <a:r>
              <a:rPr spc="-10" dirty="0" err="1">
                <a:latin typeface="Arial"/>
                <a:cs typeface="Arial"/>
              </a:rPr>
              <a:t>arsipnya</a:t>
            </a:r>
            <a:r>
              <a:rPr spc="-10" dirty="0">
                <a:latin typeface="Arial"/>
                <a:cs typeface="Arial"/>
              </a:rPr>
              <a:t> </a:t>
            </a:r>
            <a:r>
              <a:rPr spc="-5" dirty="0" err="1">
                <a:latin typeface="Arial"/>
                <a:cs typeface="Arial"/>
              </a:rPr>
              <a:t>seperti</a:t>
            </a:r>
            <a:r>
              <a:rPr spc="95" dirty="0">
                <a:latin typeface="Arial"/>
                <a:cs typeface="Arial"/>
              </a:rPr>
              <a:t> </a:t>
            </a:r>
            <a:r>
              <a:rPr dirty="0">
                <a:latin typeface="Arial"/>
                <a:cs typeface="Arial"/>
              </a:rPr>
              <a:t>:</a:t>
            </a:r>
          </a:p>
          <a:p>
            <a:pPr marL="469900" lvl="1">
              <a:lnSpc>
                <a:spcPct val="100000"/>
              </a:lnSpc>
              <a:tabLst>
                <a:tab pos="698500" algn="l"/>
              </a:tabLst>
            </a:pPr>
            <a:r>
              <a:rPr lang="en-ID" spc="-10" dirty="0">
                <a:latin typeface="Arial"/>
                <a:cs typeface="Arial"/>
              </a:rPr>
              <a:t>- </a:t>
            </a:r>
            <a:r>
              <a:rPr spc="-10" dirty="0" err="1">
                <a:latin typeface="Arial"/>
                <a:cs typeface="Arial"/>
              </a:rPr>
              <a:t>Jenis</a:t>
            </a:r>
            <a:r>
              <a:rPr spc="-10" dirty="0">
                <a:latin typeface="Arial"/>
                <a:cs typeface="Arial"/>
              </a:rPr>
              <a:t>: </a:t>
            </a:r>
            <a:r>
              <a:rPr dirty="0">
                <a:latin typeface="Arial"/>
                <a:cs typeface="Arial"/>
              </a:rPr>
              <a:t>Naskah </a:t>
            </a:r>
            <a:r>
              <a:rPr spc="-5" dirty="0">
                <a:latin typeface="Arial"/>
                <a:cs typeface="Arial"/>
              </a:rPr>
              <a:t>Dinas, </a:t>
            </a:r>
            <a:r>
              <a:rPr dirty="0">
                <a:latin typeface="Arial"/>
                <a:cs typeface="Arial"/>
              </a:rPr>
              <a:t>Foto, </a:t>
            </a:r>
            <a:r>
              <a:rPr spc="-10" dirty="0">
                <a:latin typeface="Arial"/>
                <a:cs typeface="Arial"/>
              </a:rPr>
              <a:t>Video, </a:t>
            </a:r>
            <a:r>
              <a:rPr spc="-5" dirty="0">
                <a:latin typeface="Arial"/>
                <a:cs typeface="Arial"/>
              </a:rPr>
              <a:t>Kartografi, Kearsitekturan,</a:t>
            </a:r>
            <a:r>
              <a:rPr spc="20" dirty="0">
                <a:latin typeface="Arial"/>
                <a:cs typeface="Arial"/>
              </a:rPr>
              <a:t> </a:t>
            </a:r>
            <a:r>
              <a:rPr spc="-10" dirty="0">
                <a:latin typeface="Arial"/>
                <a:cs typeface="Arial"/>
              </a:rPr>
              <a:t>dll</a:t>
            </a:r>
            <a:endParaRPr dirty="0">
              <a:latin typeface="Arial"/>
              <a:cs typeface="Arial"/>
            </a:endParaRPr>
          </a:p>
          <a:p>
            <a:pPr marL="755650" lvl="1" indent="-285750">
              <a:lnSpc>
                <a:spcPct val="100000"/>
              </a:lnSpc>
              <a:buFontTx/>
              <a:buChar char="-"/>
              <a:tabLst>
                <a:tab pos="698500" algn="l"/>
              </a:tabLst>
            </a:pPr>
            <a:r>
              <a:rPr spc="-10" dirty="0">
                <a:latin typeface="Arial"/>
                <a:cs typeface="Arial"/>
              </a:rPr>
              <a:t>Media </a:t>
            </a:r>
            <a:r>
              <a:rPr spc="-5" dirty="0">
                <a:latin typeface="Arial"/>
                <a:cs typeface="Arial"/>
              </a:rPr>
              <a:t>arsip: flashdisk, </a:t>
            </a:r>
            <a:r>
              <a:rPr dirty="0">
                <a:latin typeface="Arial"/>
                <a:cs typeface="Arial"/>
              </a:rPr>
              <a:t>kartu </a:t>
            </a:r>
            <a:r>
              <a:rPr spc="-10" dirty="0">
                <a:latin typeface="Arial"/>
                <a:cs typeface="Arial"/>
              </a:rPr>
              <a:t>memori, CD, Harddisk </a:t>
            </a:r>
            <a:r>
              <a:rPr spc="-5" dirty="0">
                <a:latin typeface="Arial"/>
                <a:cs typeface="Arial"/>
              </a:rPr>
              <a:t>Eksternal,</a:t>
            </a:r>
            <a:r>
              <a:rPr spc="140" dirty="0">
                <a:latin typeface="Arial"/>
                <a:cs typeface="Arial"/>
              </a:rPr>
              <a:t> </a:t>
            </a:r>
            <a:r>
              <a:rPr spc="-10" dirty="0" err="1">
                <a:latin typeface="Arial"/>
                <a:cs typeface="Arial"/>
              </a:rPr>
              <a:t>dll</a:t>
            </a:r>
            <a:r>
              <a:rPr spc="-10" dirty="0">
                <a:latin typeface="Arial"/>
                <a:cs typeface="Arial"/>
              </a:rPr>
              <a:t>;</a:t>
            </a:r>
            <a:endParaRPr lang="en-ID" spc="-10" dirty="0">
              <a:latin typeface="Arial"/>
              <a:cs typeface="Arial"/>
            </a:endParaRPr>
          </a:p>
          <a:p>
            <a:pPr marL="469900" lvl="1">
              <a:lnSpc>
                <a:spcPct val="100000"/>
              </a:lnSpc>
              <a:tabLst>
                <a:tab pos="698500" algn="l"/>
              </a:tabLst>
            </a:pPr>
            <a:endParaRPr dirty="0">
              <a:latin typeface="Arial"/>
              <a:cs typeface="Arial"/>
            </a:endParaRPr>
          </a:p>
          <a:p>
            <a:pPr marL="179705" indent="-167640">
              <a:lnSpc>
                <a:spcPct val="100000"/>
              </a:lnSpc>
              <a:spcBef>
                <a:spcPts val="5"/>
              </a:spcBef>
              <a:buAutoNum type="arabicPeriod" startAt="3"/>
              <a:tabLst>
                <a:tab pos="180340" algn="l"/>
              </a:tabLst>
            </a:pPr>
            <a:r>
              <a:rPr spc="-25" dirty="0">
                <a:latin typeface="Arial"/>
                <a:cs typeface="Arial"/>
              </a:rPr>
              <a:t>Terjadi </a:t>
            </a:r>
            <a:r>
              <a:rPr spc="-10" dirty="0">
                <a:latin typeface="Arial"/>
                <a:cs typeface="Arial"/>
              </a:rPr>
              <a:t>perubahan nama orang </a:t>
            </a:r>
            <a:r>
              <a:rPr spc="-5" dirty="0">
                <a:latin typeface="Arial"/>
                <a:cs typeface="Arial"/>
              </a:rPr>
              <a:t>atau </a:t>
            </a:r>
            <a:r>
              <a:rPr spc="-10" dirty="0">
                <a:latin typeface="Arial"/>
                <a:cs typeface="Arial"/>
              </a:rPr>
              <a:t>pegawai </a:t>
            </a:r>
            <a:r>
              <a:rPr spc="-5" dirty="0">
                <a:latin typeface="Arial"/>
                <a:cs typeface="Arial"/>
              </a:rPr>
              <a:t>atau</a:t>
            </a:r>
            <a:r>
              <a:rPr spc="95" dirty="0">
                <a:latin typeface="Arial"/>
                <a:cs typeface="Arial"/>
              </a:rPr>
              <a:t> </a:t>
            </a:r>
            <a:r>
              <a:rPr spc="-10" dirty="0">
                <a:latin typeface="Arial"/>
                <a:cs typeface="Arial"/>
              </a:rPr>
              <a:t>lembaga.</a:t>
            </a:r>
            <a:endParaRPr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828800" y="1701800"/>
            <a:ext cx="693420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pc="-10" dirty="0">
                <a:latin typeface="Arial"/>
                <a:cs typeface="Arial"/>
              </a:rPr>
              <a:t>Menuliskan </a:t>
            </a:r>
            <a:r>
              <a:rPr spc="-5" dirty="0">
                <a:latin typeface="Arial"/>
                <a:cs typeface="Arial"/>
              </a:rPr>
              <a:t>keterangan  lokasi </a:t>
            </a:r>
            <a:r>
              <a:rPr spc="-10" dirty="0">
                <a:latin typeface="Arial"/>
                <a:cs typeface="Arial"/>
              </a:rPr>
              <a:t>folder berupa  nomor </a:t>
            </a:r>
            <a:r>
              <a:rPr spc="-5" dirty="0">
                <a:latin typeface="Arial"/>
                <a:cs typeface="Arial"/>
              </a:rPr>
              <a:t>urut </a:t>
            </a:r>
            <a:r>
              <a:rPr spc="-15" dirty="0">
                <a:latin typeface="Arial"/>
                <a:cs typeface="Arial"/>
              </a:rPr>
              <a:t>folder, </a:t>
            </a:r>
            <a:r>
              <a:rPr spc="-5" dirty="0">
                <a:latin typeface="Arial"/>
                <a:cs typeface="Arial"/>
              </a:rPr>
              <a:t>kode  klasifikasi, </a:t>
            </a:r>
            <a:r>
              <a:rPr spc="-10" dirty="0">
                <a:latin typeface="Arial"/>
                <a:cs typeface="Arial"/>
              </a:rPr>
              <a:t>dan </a:t>
            </a:r>
            <a:r>
              <a:rPr spc="-5" dirty="0">
                <a:latin typeface="Arial"/>
                <a:cs typeface="Arial"/>
              </a:rPr>
              <a:t>indeks,  serta </a:t>
            </a:r>
            <a:r>
              <a:rPr spc="-10" dirty="0">
                <a:latin typeface="Arial"/>
                <a:cs typeface="Arial"/>
              </a:rPr>
              <a:t>media </a:t>
            </a:r>
            <a:r>
              <a:rPr spc="-5" dirty="0">
                <a:latin typeface="Arial"/>
                <a:cs typeface="Arial"/>
              </a:rPr>
              <a:t>arsip </a:t>
            </a:r>
            <a:r>
              <a:rPr spc="-15" dirty="0">
                <a:latin typeface="Arial"/>
                <a:cs typeface="Arial"/>
              </a:rPr>
              <a:t>yang  </a:t>
            </a:r>
            <a:r>
              <a:rPr spc="-10" dirty="0">
                <a:latin typeface="Arial"/>
                <a:cs typeface="Arial"/>
              </a:rPr>
              <a:t>digunakan.</a:t>
            </a:r>
            <a:endParaRPr dirty="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457200" y="3181604"/>
            <a:ext cx="533400" cy="707813"/>
            <a:chOff x="3390900" y="1203960"/>
            <a:chExt cx="533400" cy="530860"/>
          </a:xfrm>
        </p:grpSpPr>
        <p:sp>
          <p:nvSpPr>
            <p:cNvPr id="9" name="object 9"/>
            <p:cNvSpPr/>
            <p:nvPr/>
          </p:nvSpPr>
          <p:spPr>
            <a:xfrm>
              <a:off x="3390900" y="1203960"/>
              <a:ext cx="533400" cy="530860"/>
            </a:xfrm>
            <a:custGeom>
              <a:avLst/>
              <a:gdLst/>
              <a:ahLst/>
              <a:cxnLst/>
              <a:rect l="l" t="t" r="r" b="b"/>
              <a:pathLst>
                <a:path w="533400" h="530860">
                  <a:moveTo>
                    <a:pt x="266700" y="0"/>
                  </a:moveTo>
                  <a:lnTo>
                    <a:pt x="218753" y="4277"/>
                  </a:lnTo>
                  <a:lnTo>
                    <a:pt x="173629" y="16609"/>
                  </a:lnTo>
                  <a:lnTo>
                    <a:pt x="132079" y="36246"/>
                  </a:lnTo>
                  <a:lnTo>
                    <a:pt x="94858" y="62437"/>
                  </a:lnTo>
                  <a:lnTo>
                    <a:pt x="62716" y="94431"/>
                  </a:lnTo>
                  <a:lnTo>
                    <a:pt x="36406" y="131477"/>
                  </a:lnTo>
                  <a:lnTo>
                    <a:pt x="16682" y="172826"/>
                  </a:lnTo>
                  <a:lnTo>
                    <a:pt x="4296" y="217727"/>
                  </a:lnTo>
                  <a:lnTo>
                    <a:pt x="0" y="265429"/>
                  </a:lnTo>
                  <a:lnTo>
                    <a:pt x="4296" y="313132"/>
                  </a:lnTo>
                  <a:lnTo>
                    <a:pt x="16682" y="358033"/>
                  </a:lnTo>
                  <a:lnTo>
                    <a:pt x="36406" y="399382"/>
                  </a:lnTo>
                  <a:lnTo>
                    <a:pt x="62716" y="436428"/>
                  </a:lnTo>
                  <a:lnTo>
                    <a:pt x="94858" y="468422"/>
                  </a:lnTo>
                  <a:lnTo>
                    <a:pt x="132080" y="494613"/>
                  </a:lnTo>
                  <a:lnTo>
                    <a:pt x="173629" y="514250"/>
                  </a:lnTo>
                  <a:lnTo>
                    <a:pt x="218753" y="526582"/>
                  </a:lnTo>
                  <a:lnTo>
                    <a:pt x="266700" y="530860"/>
                  </a:lnTo>
                  <a:lnTo>
                    <a:pt x="314646" y="526582"/>
                  </a:lnTo>
                  <a:lnTo>
                    <a:pt x="359770" y="514250"/>
                  </a:lnTo>
                  <a:lnTo>
                    <a:pt x="401320" y="494613"/>
                  </a:lnTo>
                  <a:lnTo>
                    <a:pt x="438541" y="468422"/>
                  </a:lnTo>
                  <a:lnTo>
                    <a:pt x="470683" y="436428"/>
                  </a:lnTo>
                  <a:lnTo>
                    <a:pt x="496993" y="399382"/>
                  </a:lnTo>
                  <a:lnTo>
                    <a:pt x="516717" y="358033"/>
                  </a:lnTo>
                  <a:lnTo>
                    <a:pt x="529103" y="313132"/>
                  </a:lnTo>
                  <a:lnTo>
                    <a:pt x="533400" y="265429"/>
                  </a:lnTo>
                  <a:lnTo>
                    <a:pt x="529103" y="217727"/>
                  </a:lnTo>
                  <a:lnTo>
                    <a:pt x="516717" y="172826"/>
                  </a:lnTo>
                  <a:lnTo>
                    <a:pt x="496993" y="131477"/>
                  </a:lnTo>
                  <a:lnTo>
                    <a:pt x="470683" y="94431"/>
                  </a:lnTo>
                  <a:lnTo>
                    <a:pt x="438541" y="62437"/>
                  </a:lnTo>
                  <a:lnTo>
                    <a:pt x="401319" y="36246"/>
                  </a:lnTo>
                  <a:lnTo>
                    <a:pt x="359770" y="16609"/>
                  </a:lnTo>
                  <a:lnTo>
                    <a:pt x="314646" y="4277"/>
                  </a:lnTo>
                  <a:lnTo>
                    <a:pt x="266700" y="0"/>
                  </a:lnTo>
                  <a:close/>
                </a:path>
              </a:pathLst>
            </a:custGeom>
            <a:solidFill>
              <a:srgbClr val="3E3E3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3507994" y="1320673"/>
              <a:ext cx="299085" cy="297815"/>
            </a:xfrm>
            <a:custGeom>
              <a:avLst/>
              <a:gdLst/>
              <a:ahLst/>
              <a:cxnLst/>
              <a:rect l="l" t="t" r="r" b="b"/>
              <a:pathLst>
                <a:path w="299085" h="297815">
                  <a:moveTo>
                    <a:pt x="181482" y="24384"/>
                  </a:moveTo>
                  <a:lnTo>
                    <a:pt x="161925" y="160147"/>
                  </a:lnTo>
                  <a:lnTo>
                    <a:pt x="46227" y="234314"/>
                  </a:lnTo>
                  <a:lnTo>
                    <a:pt x="77366" y="268345"/>
                  </a:lnTo>
                  <a:lnTo>
                    <a:pt x="116935" y="289766"/>
                  </a:lnTo>
                  <a:lnTo>
                    <a:pt x="161313" y="297305"/>
                  </a:lnTo>
                  <a:lnTo>
                    <a:pt x="206882" y="289687"/>
                  </a:lnTo>
                  <a:lnTo>
                    <a:pt x="247449" y="267527"/>
                  </a:lnTo>
                  <a:lnTo>
                    <a:pt x="277669" y="234235"/>
                  </a:lnTo>
                  <a:lnTo>
                    <a:pt x="295483" y="193014"/>
                  </a:lnTo>
                  <a:lnTo>
                    <a:pt x="298830" y="147065"/>
                  </a:lnTo>
                  <a:lnTo>
                    <a:pt x="286746" y="102590"/>
                  </a:lnTo>
                  <a:lnTo>
                    <a:pt x="261397" y="65484"/>
                  </a:lnTo>
                  <a:lnTo>
                    <a:pt x="225428" y="38498"/>
                  </a:lnTo>
                  <a:lnTo>
                    <a:pt x="181482" y="24384"/>
                  </a:lnTo>
                  <a:close/>
                </a:path>
                <a:path w="299085" h="297815">
                  <a:moveTo>
                    <a:pt x="32384" y="64515"/>
                  </a:moveTo>
                  <a:lnTo>
                    <a:pt x="9536" y="103362"/>
                  </a:lnTo>
                  <a:lnTo>
                    <a:pt x="0" y="146303"/>
                  </a:lnTo>
                  <a:lnTo>
                    <a:pt x="3988" y="190103"/>
                  </a:lnTo>
                  <a:lnTo>
                    <a:pt x="21716" y="231521"/>
                  </a:lnTo>
                  <a:lnTo>
                    <a:pt x="143509" y="155448"/>
                  </a:lnTo>
                  <a:lnTo>
                    <a:pt x="32384" y="64515"/>
                  </a:lnTo>
                  <a:close/>
                </a:path>
                <a:path w="299085" h="297815">
                  <a:moveTo>
                    <a:pt x="154304" y="0"/>
                  </a:moveTo>
                  <a:lnTo>
                    <a:pt x="91948" y="12747"/>
                  </a:lnTo>
                  <a:lnTo>
                    <a:pt x="44703" y="46989"/>
                  </a:lnTo>
                  <a:lnTo>
                    <a:pt x="151002" y="143382"/>
                  </a:lnTo>
                  <a:lnTo>
                    <a:pt x="165607" y="888"/>
                  </a:lnTo>
                  <a:lnTo>
                    <a:pt x="160019" y="253"/>
                  </a:lnTo>
                  <a:lnTo>
                    <a:pt x="1543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" name="object 12"/>
          <p:cNvGrpSpPr/>
          <p:nvPr/>
        </p:nvGrpSpPr>
        <p:grpSpPr>
          <a:xfrm>
            <a:off x="639995" y="1493520"/>
            <a:ext cx="530860" cy="707813"/>
            <a:chOff x="6156959" y="1203960"/>
            <a:chExt cx="530860" cy="530860"/>
          </a:xfrm>
        </p:grpSpPr>
        <p:sp>
          <p:nvSpPr>
            <p:cNvPr id="12" name="object 13"/>
            <p:cNvSpPr/>
            <p:nvPr/>
          </p:nvSpPr>
          <p:spPr>
            <a:xfrm>
              <a:off x="6156959" y="1203960"/>
              <a:ext cx="530860" cy="530860"/>
            </a:xfrm>
            <a:custGeom>
              <a:avLst/>
              <a:gdLst/>
              <a:ahLst/>
              <a:cxnLst/>
              <a:rect l="l" t="t" r="r" b="b"/>
              <a:pathLst>
                <a:path w="530859" h="530860">
                  <a:moveTo>
                    <a:pt x="265429" y="0"/>
                  </a:moveTo>
                  <a:lnTo>
                    <a:pt x="217727" y="4277"/>
                  </a:lnTo>
                  <a:lnTo>
                    <a:pt x="172826" y="16609"/>
                  </a:lnTo>
                  <a:lnTo>
                    <a:pt x="131477" y="36246"/>
                  </a:lnTo>
                  <a:lnTo>
                    <a:pt x="94431" y="62437"/>
                  </a:lnTo>
                  <a:lnTo>
                    <a:pt x="62437" y="94431"/>
                  </a:lnTo>
                  <a:lnTo>
                    <a:pt x="36246" y="131477"/>
                  </a:lnTo>
                  <a:lnTo>
                    <a:pt x="16609" y="172826"/>
                  </a:lnTo>
                  <a:lnTo>
                    <a:pt x="4277" y="217727"/>
                  </a:lnTo>
                  <a:lnTo>
                    <a:pt x="0" y="265429"/>
                  </a:lnTo>
                  <a:lnTo>
                    <a:pt x="4277" y="313132"/>
                  </a:lnTo>
                  <a:lnTo>
                    <a:pt x="16609" y="358033"/>
                  </a:lnTo>
                  <a:lnTo>
                    <a:pt x="36246" y="399382"/>
                  </a:lnTo>
                  <a:lnTo>
                    <a:pt x="62437" y="436428"/>
                  </a:lnTo>
                  <a:lnTo>
                    <a:pt x="94431" y="468422"/>
                  </a:lnTo>
                  <a:lnTo>
                    <a:pt x="131477" y="494613"/>
                  </a:lnTo>
                  <a:lnTo>
                    <a:pt x="172826" y="514250"/>
                  </a:lnTo>
                  <a:lnTo>
                    <a:pt x="217727" y="526582"/>
                  </a:lnTo>
                  <a:lnTo>
                    <a:pt x="265429" y="530860"/>
                  </a:lnTo>
                  <a:lnTo>
                    <a:pt x="313132" y="526582"/>
                  </a:lnTo>
                  <a:lnTo>
                    <a:pt x="358033" y="514250"/>
                  </a:lnTo>
                  <a:lnTo>
                    <a:pt x="399382" y="494613"/>
                  </a:lnTo>
                  <a:lnTo>
                    <a:pt x="436428" y="468422"/>
                  </a:lnTo>
                  <a:lnTo>
                    <a:pt x="468422" y="436428"/>
                  </a:lnTo>
                  <a:lnTo>
                    <a:pt x="494613" y="399382"/>
                  </a:lnTo>
                  <a:lnTo>
                    <a:pt x="514250" y="358033"/>
                  </a:lnTo>
                  <a:lnTo>
                    <a:pt x="526582" y="313132"/>
                  </a:lnTo>
                  <a:lnTo>
                    <a:pt x="530860" y="265429"/>
                  </a:lnTo>
                  <a:lnTo>
                    <a:pt x="526582" y="217727"/>
                  </a:lnTo>
                  <a:lnTo>
                    <a:pt x="514250" y="172826"/>
                  </a:lnTo>
                  <a:lnTo>
                    <a:pt x="494613" y="131477"/>
                  </a:lnTo>
                  <a:lnTo>
                    <a:pt x="468422" y="94431"/>
                  </a:lnTo>
                  <a:lnTo>
                    <a:pt x="436428" y="62437"/>
                  </a:lnTo>
                  <a:lnTo>
                    <a:pt x="399382" y="36246"/>
                  </a:lnTo>
                  <a:lnTo>
                    <a:pt x="358033" y="16609"/>
                  </a:lnTo>
                  <a:lnTo>
                    <a:pt x="313132" y="4277"/>
                  </a:lnTo>
                  <a:lnTo>
                    <a:pt x="265429" y="0"/>
                  </a:lnTo>
                  <a:close/>
                </a:path>
              </a:pathLst>
            </a:custGeom>
            <a:solidFill>
              <a:srgbClr val="3E3E3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4"/>
            <p:cNvSpPr/>
            <p:nvPr/>
          </p:nvSpPr>
          <p:spPr>
            <a:xfrm>
              <a:off x="6289039" y="1320800"/>
              <a:ext cx="284480" cy="287020"/>
            </a:xfrm>
            <a:custGeom>
              <a:avLst/>
              <a:gdLst/>
              <a:ahLst/>
              <a:cxnLst/>
              <a:rect l="l" t="t" r="r" b="b"/>
              <a:pathLst>
                <a:path w="284479" h="287019">
                  <a:moveTo>
                    <a:pt x="79326" y="223647"/>
                  </a:moveTo>
                  <a:lnTo>
                    <a:pt x="60706" y="223647"/>
                  </a:lnTo>
                  <a:lnTo>
                    <a:pt x="65986" y="228955"/>
                  </a:lnTo>
                  <a:lnTo>
                    <a:pt x="71707" y="233822"/>
                  </a:lnTo>
                  <a:lnTo>
                    <a:pt x="77833" y="238238"/>
                  </a:lnTo>
                  <a:lnTo>
                    <a:pt x="84327" y="242188"/>
                  </a:lnTo>
                  <a:lnTo>
                    <a:pt x="83820" y="275844"/>
                  </a:lnTo>
                  <a:lnTo>
                    <a:pt x="125602" y="287020"/>
                  </a:lnTo>
                  <a:lnTo>
                    <a:pt x="141859" y="257683"/>
                  </a:lnTo>
                  <a:lnTo>
                    <a:pt x="150114" y="257391"/>
                  </a:lnTo>
                  <a:lnTo>
                    <a:pt x="158273" y="256492"/>
                  </a:lnTo>
                  <a:lnTo>
                    <a:pt x="166290" y="254950"/>
                  </a:lnTo>
                  <a:lnTo>
                    <a:pt x="174117" y="252729"/>
                  </a:lnTo>
                  <a:lnTo>
                    <a:pt x="232833" y="252729"/>
                  </a:lnTo>
                  <a:lnTo>
                    <a:pt x="229575" y="244177"/>
                  </a:lnTo>
                  <a:lnTo>
                    <a:pt x="155136" y="244177"/>
                  </a:lnTo>
                  <a:lnTo>
                    <a:pt x="115315" y="241680"/>
                  </a:lnTo>
                  <a:lnTo>
                    <a:pt x="79575" y="223932"/>
                  </a:lnTo>
                  <a:lnTo>
                    <a:pt x="79326" y="223647"/>
                  </a:lnTo>
                  <a:close/>
                </a:path>
                <a:path w="284479" h="287019">
                  <a:moveTo>
                    <a:pt x="232833" y="252729"/>
                  </a:moveTo>
                  <a:lnTo>
                    <a:pt x="174117" y="252729"/>
                  </a:lnTo>
                  <a:lnTo>
                    <a:pt x="170814" y="255015"/>
                  </a:lnTo>
                  <a:lnTo>
                    <a:pt x="197738" y="278384"/>
                  </a:lnTo>
                  <a:lnTo>
                    <a:pt x="233171" y="253619"/>
                  </a:lnTo>
                  <a:lnTo>
                    <a:pt x="232833" y="252729"/>
                  </a:lnTo>
                  <a:close/>
                </a:path>
                <a:path w="284479" h="287019">
                  <a:moveTo>
                    <a:pt x="198910" y="44892"/>
                  </a:moveTo>
                  <a:lnTo>
                    <a:pt x="127492" y="44892"/>
                  </a:lnTo>
                  <a:lnTo>
                    <a:pt x="167386" y="47371"/>
                  </a:lnTo>
                  <a:lnTo>
                    <a:pt x="203106" y="65137"/>
                  </a:lnTo>
                  <a:lnTo>
                    <a:pt x="228361" y="94249"/>
                  </a:lnTo>
                  <a:lnTo>
                    <a:pt x="240877" y="130720"/>
                  </a:lnTo>
                  <a:lnTo>
                    <a:pt x="238379" y="170561"/>
                  </a:lnTo>
                  <a:lnTo>
                    <a:pt x="220632" y="206355"/>
                  </a:lnTo>
                  <a:lnTo>
                    <a:pt x="191563" y="231648"/>
                  </a:lnTo>
                  <a:lnTo>
                    <a:pt x="155136" y="244177"/>
                  </a:lnTo>
                  <a:lnTo>
                    <a:pt x="229575" y="244177"/>
                  </a:lnTo>
                  <a:lnTo>
                    <a:pt x="221995" y="224282"/>
                  </a:lnTo>
                  <a:lnTo>
                    <a:pt x="227837" y="218439"/>
                  </a:lnTo>
                  <a:lnTo>
                    <a:pt x="233044" y="211962"/>
                  </a:lnTo>
                  <a:lnTo>
                    <a:pt x="237362" y="204724"/>
                  </a:lnTo>
                  <a:lnTo>
                    <a:pt x="271788" y="204724"/>
                  </a:lnTo>
                  <a:lnTo>
                    <a:pt x="282829" y="163449"/>
                  </a:lnTo>
                  <a:lnTo>
                    <a:pt x="254635" y="147827"/>
                  </a:lnTo>
                  <a:lnTo>
                    <a:pt x="254613" y="139592"/>
                  </a:lnTo>
                  <a:lnTo>
                    <a:pt x="253984" y="131476"/>
                  </a:lnTo>
                  <a:lnTo>
                    <a:pt x="252759" y="123503"/>
                  </a:lnTo>
                  <a:lnTo>
                    <a:pt x="250952" y="115697"/>
                  </a:lnTo>
                  <a:lnTo>
                    <a:pt x="273431" y="95376"/>
                  </a:lnTo>
                  <a:lnTo>
                    <a:pt x="257397" y="65024"/>
                  </a:lnTo>
                  <a:lnTo>
                    <a:pt x="221487" y="65024"/>
                  </a:lnTo>
                  <a:lnTo>
                    <a:pt x="216134" y="59733"/>
                  </a:lnTo>
                  <a:lnTo>
                    <a:pt x="210375" y="54895"/>
                  </a:lnTo>
                  <a:lnTo>
                    <a:pt x="204235" y="50486"/>
                  </a:lnTo>
                  <a:lnTo>
                    <a:pt x="197738" y="46482"/>
                  </a:lnTo>
                  <a:lnTo>
                    <a:pt x="198887" y="46482"/>
                  </a:lnTo>
                  <a:lnTo>
                    <a:pt x="198910" y="44892"/>
                  </a:lnTo>
                  <a:close/>
                </a:path>
                <a:path w="284479" h="287019">
                  <a:moveTo>
                    <a:pt x="11175" y="87249"/>
                  </a:moveTo>
                  <a:lnTo>
                    <a:pt x="0" y="129032"/>
                  </a:lnTo>
                  <a:lnTo>
                    <a:pt x="27812" y="144525"/>
                  </a:lnTo>
                  <a:lnTo>
                    <a:pt x="28068" y="151832"/>
                  </a:lnTo>
                  <a:lnTo>
                    <a:pt x="28813" y="159067"/>
                  </a:lnTo>
                  <a:lnTo>
                    <a:pt x="30009" y="166207"/>
                  </a:lnTo>
                  <a:lnTo>
                    <a:pt x="31623" y="173227"/>
                  </a:lnTo>
                  <a:lnTo>
                    <a:pt x="8000" y="192404"/>
                  </a:lnTo>
                  <a:lnTo>
                    <a:pt x="26288" y="231648"/>
                  </a:lnTo>
                  <a:lnTo>
                    <a:pt x="61213" y="224916"/>
                  </a:lnTo>
                  <a:lnTo>
                    <a:pt x="60706" y="223647"/>
                  </a:lnTo>
                  <a:lnTo>
                    <a:pt x="79326" y="223647"/>
                  </a:lnTo>
                  <a:lnTo>
                    <a:pt x="54276" y="194849"/>
                  </a:lnTo>
                  <a:lnTo>
                    <a:pt x="41717" y="158384"/>
                  </a:lnTo>
                  <a:lnTo>
                    <a:pt x="44196" y="118490"/>
                  </a:lnTo>
                  <a:lnTo>
                    <a:pt x="59458" y="87757"/>
                  </a:lnTo>
                  <a:lnTo>
                    <a:pt x="43052" y="87757"/>
                  </a:lnTo>
                  <a:lnTo>
                    <a:pt x="11175" y="87249"/>
                  </a:lnTo>
                  <a:close/>
                </a:path>
                <a:path w="284479" h="287019">
                  <a:moveTo>
                    <a:pt x="129242" y="57751"/>
                  </a:moveTo>
                  <a:lnTo>
                    <a:pt x="97504" y="68691"/>
                  </a:lnTo>
                  <a:lnTo>
                    <a:pt x="72195" y="90751"/>
                  </a:lnTo>
                  <a:lnTo>
                    <a:pt x="56769" y="121920"/>
                  </a:lnTo>
                  <a:lnTo>
                    <a:pt x="54574" y="156636"/>
                  </a:lnTo>
                  <a:lnTo>
                    <a:pt x="65500" y="188388"/>
                  </a:lnTo>
                  <a:lnTo>
                    <a:pt x="87522" y="213735"/>
                  </a:lnTo>
                  <a:lnTo>
                    <a:pt x="118618" y="229235"/>
                  </a:lnTo>
                  <a:lnTo>
                    <a:pt x="153334" y="231374"/>
                  </a:lnTo>
                  <a:lnTo>
                    <a:pt x="185086" y="220440"/>
                  </a:lnTo>
                  <a:lnTo>
                    <a:pt x="210433" y="198409"/>
                  </a:lnTo>
                  <a:lnTo>
                    <a:pt x="211626" y="196010"/>
                  </a:lnTo>
                  <a:lnTo>
                    <a:pt x="148455" y="196010"/>
                  </a:lnTo>
                  <a:lnTo>
                    <a:pt x="127888" y="194690"/>
                  </a:lnTo>
                  <a:lnTo>
                    <a:pt x="109438" y="185552"/>
                  </a:lnTo>
                  <a:lnTo>
                    <a:pt x="96392" y="170545"/>
                  </a:lnTo>
                  <a:lnTo>
                    <a:pt x="89919" y="151703"/>
                  </a:lnTo>
                  <a:lnTo>
                    <a:pt x="91186" y="131063"/>
                  </a:lnTo>
                  <a:lnTo>
                    <a:pt x="100393" y="112613"/>
                  </a:lnTo>
                  <a:lnTo>
                    <a:pt x="115411" y="99567"/>
                  </a:lnTo>
                  <a:lnTo>
                    <a:pt x="134191" y="93094"/>
                  </a:lnTo>
                  <a:lnTo>
                    <a:pt x="210449" y="93094"/>
                  </a:lnTo>
                  <a:lnTo>
                    <a:pt x="195107" y="75443"/>
                  </a:lnTo>
                  <a:lnTo>
                    <a:pt x="163957" y="59944"/>
                  </a:lnTo>
                  <a:lnTo>
                    <a:pt x="129242" y="57751"/>
                  </a:lnTo>
                  <a:close/>
                </a:path>
                <a:path w="284479" h="287019">
                  <a:moveTo>
                    <a:pt x="271788" y="204724"/>
                  </a:moveTo>
                  <a:lnTo>
                    <a:pt x="237362" y="204724"/>
                  </a:lnTo>
                  <a:lnTo>
                    <a:pt x="271653" y="205232"/>
                  </a:lnTo>
                  <a:lnTo>
                    <a:pt x="271788" y="204724"/>
                  </a:lnTo>
                  <a:close/>
                </a:path>
                <a:path w="284479" h="287019">
                  <a:moveTo>
                    <a:pt x="210449" y="93094"/>
                  </a:moveTo>
                  <a:lnTo>
                    <a:pt x="134191" y="93094"/>
                  </a:lnTo>
                  <a:lnTo>
                    <a:pt x="154686" y="94361"/>
                  </a:lnTo>
                  <a:lnTo>
                    <a:pt x="173154" y="103570"/>
                  </a:lnTo>
                  <a:lnTo>
                    <a:pt x="186229" y="118602"/>
                  </a:lnTo>
                  <a:lnTo>
                    <a:pt x="192708" y="137419"/>
                  </a:lnTo>
                  <a:lnTo>
                    <a:pt x="191388" y="157987"/>
                  </a:lnTo>
                  <a:lnTo>
                    <a:pt x="182252" y="176456"/>
                  </a:lnTo>
                  <a:lnTo>
                    <a:pt x="167259" y="189531"/>
                  </a:lnTo>
                  <a:lnTo>
                    <a:pt x="148455" y="196010"/>
                  </a:lnTo>
                  <a:lnTo>
                    <a:pt x="211626" y="196010"/>
                  </a:lnTo>
                  <a:lnTo>
                    <a:pt x="225933" y="167259"/>
                  </a:lnTo>
                  <a:lnTo>
                    <a:pt x="228072" y="132542"/>
                  </a:lnTo>
                  <a:lnTo>
                    <a:pt x="217138" y="100790"/>
                  </a:lnTo>
                  <a:lnTo>
                    <a:pt x="210449" y="93094"/>
                  </a:lnTo>
                  <a:close/>
                </a:path>
                <a:path w="284479" h="287019">
                  <a:moveTo>
                    <a:pt x="84582" y="11049"/>
                  </a:moveTo>
                  <a:lnTo>
                    <a:pt x="47879" y="34036"/>
                  </a:lnTo>
                  <a:lnTo>
                    <a:pt x="58547" y="66928"/>
                  </a:lnTo>
                  <a:lnTo>
                    <a:pt x="54215" y="71737"/>
                  </a:lnTo>
                  <a:lnTo>
                    <a:pt x="50180" y="76819"/>
                  </a:lnTo>
                  <a:lnTo>
                    <a:pt x="46456" y="82163"/>
                  </a:lnTo>
                  <a:lnTo>
                    <a:pt x="43052" y="87757"/>
                  </a:lnTo>
                  <a:lnTo>
                    <a:pt x="59458" y="87757"/>
                  </a:lnTo>
                  <a:lnTo>
                    <a:pt x="61944" y="82750"/>
                  </a:lnTo>
                  <a:lnTo>
                    <a:pt x="91027" y="57451"/>
                  </a:lnTo>
                  <a:lnTo>
                    <a:pt x="127492" y="44892"/>
                  </a:lnTo>
                  <a:lnTo>
                    <a:pt x="198910" y="44892"/>
                  </a:lnTo>
                  <a:lnTo>
                    <a:pt x="199037" y="35940"/>
                  </a:lnTo>
                  <a:lnTo>
                    <a:pt x="109855" y="35940"/>
                  </a:lnTo>
                  <a:lnTo>
                    <a:pt x="110236" y="35813"/>
                  </a:lnTo>
                  <a:lnTo>
                    <a:pt x="84582" y="11049"/>
                  </a:lnTo>
                  <a:close/>
                </a:path>
                <a:path w="284479" h="287019">
                  <a:moveTo>
                    <a:pt x="253237" y="57150"/>
                  </a:moveTo>
                  <a:lnTo>
                    <a:pt x="221487" y="65024"/>
                  </a:lnTo>
                  <a:lnTo>
                    <a:pt x="257397" y="65024"/>
                  </a:lnTo>
                  <a:lnTo>
                    <a:pt x="253237" y="57150"/>
                  </a:lnTo>
                  <a:close/>
                </a:path>
                <a:path w="284479" h="287019">
                  <a:moveTo>
                    <a:pt x="198887" y="46482"/>
                  </a:moveTo>
                  <a:lnTo>
                    <a:pt x="197738" y="46482"/>
                  </a:lnTo>
                  <a:lnTo>
                    <a:pt x="198882" y="46862"/>
                  </a:lnTo>
                  <a:lnTo>
                    <a:pt x="198887" y="46482"/>
                  </a:lnTo>
                  <a:close/>
                </a:path>
                <a:path w="284479" h="287019">
                  <a:moveTo>
                    <a:pt x="157607" y="0"/>
                  </a:moveTo>
                  <a:lnTo>
                    <a:pt x="140335" y="31114"/>
                  </a:lnTo>
                  <a:lnTo>
                    <a:pt x="141477" y="31369"/>
                  </a:lnTo>
                  <a:lnTo>
                    <a:pt x="133411" y="31636"/>
                  </a:lnTo>
                  <a:lnTo>
                    <a:pt x="125428" y="32464"/>
                  </a:lnTo>
                  <a:lnTo>
                    <a:pt x="117564" y="33887"/>
                  </a:lnTo>
                  <a:lnTo>
                    <a:pt x="109855" y="35940"/>
                  </a:lnTo>
                  <a:lnTo>
                    <a:pt x="199037" y="35940"/>
                  </a:lnTo>
                  <a:lnTo>
                    <a:pt x="199389" y="11175"/>
                  </a:lnTo>
                  <a:lnTo>
                    <a:pt x="157607" y="0"/>
                  </a:lnTo>
                  <a:close/>
                </a:path>
                <a:path w="284479" h="287019">
                  <a:moveTo>
                    <a:pt x="284480" y="67945"/>
                  </a:moveTo>
                  <a:lnTo>
                    <a:pt x="283590" y="68834"/>
                  </a:lnTo>
                  <a:lnTo>
                    <a:pt x="284099" y="69596"/>
                  </a:lnTo>
                  <a:lnTo>
                    <a:pt x="284480" y="6794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2925701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02272" y="236154"/>
            <a:ext cx="4322128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spc="-30" dirty="0">
                <a:solidFill>
                  <a:schemeClr val="tx1"/>
                </a:solidFill>
                <a:latin typeface="Arial Rounded MT Bold" pitchFamily="34" charset="0"/>
              </a:rPr>
              <a:t>Tunjuk</a:t>
            </a:r>
            <a:r>
              <a:rPr b="1" spc="-60" dirty="0">
                <a:solidFill>
                  <a:schemeClr val="tx1"/>
                </a:solidFill>
                <a:latin typeface="Arial Rounded MT Bold" pitchFamily="34" charset="0"/>
              </a:rPr>
              <a:t> </a:t>
            </a:r>
            <a:r>
              <a:rPr b="1" dirty="0">
                <a:solidFill>
                  <a:schemeClr val="tx1"/>
                </a:solidFill>
                <a:latin typeface="Arial Rounded MT Bold" pitchFamily="34" charset="0"/>
              </a:rPr>
              <a:t>Silang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676400" y="993375"/>
            <a:ext cx="7010400" cy="54784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038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Arial"/>
                <a:cs typeface="Arial"/>
              </a:rPr>
              <a:t>Keterangan lokasi</a:t>
            </a:r>
            <a:r>
              <a:rPr sz="2400" spc="-5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di  tuliskan </a:t>
            </a:r>
            <a:r>
              <a:rPr sz="2400" spc="-10" dirty="0">
                <a:latin typeface="Arial"/>
                <a:cs typeface="Arial"/>
              </a:rPr>
              <a:t>pada </a:t>
            </a:r>
            <a:r>
              <a:rPr sz="2400" spc="-5" dirty="0">
                <a:latin typeface="Arial"/>
                <a:cs typeface="Arial"/>
              </a:rPr>
              <a:t>kolom  keterangan </a:t>
            </a:r>
            <a:r>
              <a:rPr sz="2400" spc="-15" dirty="0">
                <a:latin typeface="Arial"/>
                <a:cs typeface="Arial"/>
              </a:rPr>
              <a:t>yang  </a:t>
            </a:r>
            <a:r>
              <a:rPr sz="2400" spc="-5" dirty="0">
                <a:latin typeface="Arial"/>
                <a:cs typeface="Arial"/>
              </a:rPr>
              <a:t>terdapat </a:t>
            </a:r>
            <a:r>
              <a:rPr sz="2400" spc="-10" dirty="0">
                <a:latin typeface="Arial"/>
                <a:cs typeface="Arial"/>
              </a:rPr>
              <a:t>pada 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daftar  arsip</a:t>
            </a:r>
            <a:r>
              <a:rPr sz="2400" spc="-1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0000"/>
                </a:solidFill>
                <a:latin typeface="Arial"/>
                <a:cs typeface="Arial"/>
              </a:rPr>
              <a:t>aktif</a:t>
            </a:r>
            <a:r>
              <a:rPr sz="2400" dirty="0">
                <a:solidFill>
                  <a:srgbClr val="FF0000"/>
                </a:solidFill>
                <a:latin typeface="Arial"/>
                <a:cs typeface="Arial"/>
              </a:rPr>
              <a:t>.</a:t>
            </a:r>
            <a:endParaRPr lang="en-ID" sz="2400" dirty="0">
              <a:solidFill>
                <a:srgbClr val="FF0000"/>
              </a:solidFill>
              <a:latin typeface="Arial"/>
              <a:cs typeface="Arial"/>
            </a:endParaRPr>
          </a:p>
          <a:p>
            <a:pPr marL="12700" marR="500380">
              <a:lnSpc>
                <a:spcPct val="100000"/>
              </a:lnSpc>
              <a:spcBef>
                <a:spcPts val="100"/>
              </a:spcBef>
            </a:pPr>
            <a:endParaRPr lang="en-ID" sz="2400" dirty="0">
              <a:latin typeface="Arial"/>
              <a:cs typeface="Arial"/>
            </a:endParaRPr>
          </a:p>
          <a:p>
            <a:pPr marL="12700" marR="500380">
              <a:lnSpc>
                <a:spcPct val="100000"/>
              </a:lnSpc>
              <a:spcBef>
                <a:spcPts val="100"/>
              </a:spcBef>
            </a:pPr>
            <a:endParaRPr sz="2400" dirty="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725"/>
              </a:spcBef>
            </a:pPr>
            <a:r>
              <a:rPr sz="2400" spc="-10" dirty="0">
                <a:latin typeface="Arial"/>
                <a:cs typeface="Arial"/>
              </a:rPr>
              <a:t>Tunjuk </a:t>
            </a:r>
            <a:r>
              <a:rPr sz="2400" spc="-5" dirty="0">
                <a:latin typeface="Arial"/>
                <a:cs typeface="Arial"/>
              </a:rPr>
              <a:t>silang dapat  dilengkapi </a:t>
            </a:r>
            <a:r>
              <a:rPr sz="2400" spc="-10" dirty="0">
                <a:latin typeface="Arial"/>
                <a:cs typeface="Arial"/>
              </a:rPr>
              <a:t>dengan 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file  formulir </a:t>
            </a:r>
            <a:r>
              <a:rPr sz="2400" spc="-10" dirty="0">
                <a:solidFill>
                  <a:srgbClr val="FF0000"/>
                </a:solidFill>
                <a:latin typeface="Arial"/>
                <a:cs typeface="Arial"/>
              </a:rPr>
              <a:t>tunjuk silang </a:t>
            </a:r>
            <a:r>
              <a:rPr sz="2400" spc="-15" dirty="0">
                <a:solidFill>
                  <a:srgbClr val="FF0000"/>
                </a:solidFill>
                <a:latin typeface="Arial"/>
                <a:cs typeface="Arial"/>
              </a:rPr>
              <a:t>yang  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dapat </a:t>
            </a:r>
            <a:r>
              <a:rPr sz="2400" spc="-10" dirty="0">
                <a:solidFill>
                  <a:srgbClr val="FF0000"/>
                </a:solidFill>
                <a:latin typeface="Arial"/>
                <a:cs typeface="Arial"/>
              </a:rPr>
              <a:t>dibuat dan  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dimasukkan </a:t>
            </a:r>
            <a:r>
              <a:rPr sz="2400" spc="5" dirty="0">
                <a:solidFill>
                  <a:srgbClr val="FF0000"/>
                </a:solidFill>
                <a:latin typeface="Arial"/>
                <a:cs typeface="Arial"/>
              </a:rPr>
              <a:t>ke </a:t>
            </a:r>
            <a:r>
              <a:rPr sz="2400" spc="-10" dirty="0">
                <a:solidFill>
                  <a:srgbClr val="FF0000"/>
                </a:solidFill>
                <a:latin typeface="Arial"/>
                <a:cs typeface="Arial"/>
              </a:rPr>
              <a:t>dalam dua  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folder </a:t>
            </a:r>
            <a:r>
              <a:rPr sz="2400" spc="-15" dirty="0">
                <a:solidFill>
                  <a:srgbClr val="FF0000"/>
                </a:solidFill>
                <a:latin typeface="Arial"/>
                <a:cs typeface="Arial"/>
              </a:rPr>
              <a:t>yang </a:t>
            </a:r>
            <a:r>
              <a:rPr sz="2400" spc="-10" dirty="0">
                <a:solidFill>
                  <a:srgbClr val="FF0000"/>
                </a:solidFill>
                <a:latin typeface="Arial"/>
                <a:cs typeface="Arial"/>
              </a:rPr>
              <a:t>saling tunjuk  silang, </a:t>
            </a:r>
            <a:r>
              <a:rPr sz="2400" spc="-10" dirty="0">
                <a:latin typeface="Arial"/>
                <a:cs typeface="Arial"/>
              </a:rPr>
              <a:t>dengan </a:t>
            </a:r>
            <a:r>
              <a:rPr sz="2400" spc="-15" dirty="0">
                <a:latin typeface="Arial"/>
                <a:cs typeface="Arial"/>
              </a:rPr>
              <a:t>sebelumnya  </a:t>
            </a:r>
            <a:r>
              <a:rPr sz="2400" spc="-10" dirty="0">
                <a:latin typeface="Arial"/>
                <a:cs typeface="Arial"/>
              </a:rPr>
              <a:t>formulir dibuat menjadi  </a:t>
            </a:r>
            <a:r>
              <a:rPr sz="2400" spc="-5" dirty="0">
                <a:latin typeface="Arial"/>
                <a:cs typeface="Arial"/>
              </a:rPr>
              <a:t>bentuk </a:t>
            </a:r>
            <a:r>
              <a:rPr sz="2400" spc="-5" dirty="0" err="1">
                <a:latin typeface="Arial"/>
                <a:cs typeface="Arial"/>
              </a:rPr>
              <a:t>elektronik</a:t>
            </a:r>
            <a:r>
              <a:rPr sz="2400" spc="-5" dirty="0">
                <a:latin typeface="Arial"/>
                <a:cs typeface="Arial"/>
              </a:rPr>
              <a:t> </a:t>
            </a:r>
            <a:r>
              <a:rPr sz="2400" spc="-10" dirty="0" err="1">
                <a:latin typeface="Arial"/>
                <a:cs typeface="Arial"/>
              </a:rPr>
              <a:t>deng</a:t>
            </a:r>
            <a:r>
              <a:rPr lang="en-ID" sz="2400" spc="-10" dirty="0">
                <a:latin typeface="Arial"/>
                <a:cs typeface="Arial"/>
              </a:rPr>
              <a:t>a</a:t>
            </a:r>
            <a:r>
              <a:rPr sz="2400" spc="-10" dirty="0">
                <a:latin typeface="Arial"/>
                <a:cs typeface="Arial"/>
              </a:rPr>
              <a:t>n  </a:t>
            </a:r>
            <a:r>
              <a:rPr sz="2400" dirty="0">
                <a:latin typeface="Arial"/>
                <a:cs typeface="Arial"/>
              </a:rPr>
              <a:t>ekstension </a:t>
            </a:r>
            <a:r>
              <a:rPr sz="2400" spc="-5" dirty="0" err="1">
                <a:latin typeface="Arial"/>
                <a:cs typeface="Arial"/>
              </a:rPr>
              <a:t>pdf</a:t>
            </a:r>
            <a:r>
              <a:rPr sz="2400" spc="-5" dirty="0">
                <a:latin typeface="Arial"/>
                <a:cs typeface="Arial"/>
              </a:rPr>
              <a:t>.</a:t>
            </a:r>
            <a:endParaRPr lang="en-ID" sz="2400" spc="-5" dirty="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725"/>
              </a:spcBef>
            </a:pPr>
            <a:endParaRPr lang="en-ID" sz="2400" spc="-5" dirty="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725"/>
              </a:spcBef>
            </a:pPr>
            <a:r>
              <a:rPr sz="2400" spc="-5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Format  </a:t>
            </a:r>
            <a:r>
              <a:rPr sz="2400" spc="-5" dirty="0">
                <a:latin typeface="Arial"/>
                <a:cs typeface="Arial"/>
              </a:rPr>
              <a:t>formulir terdapat dalam  </a:t>
            </a:r>
            <a:r>
              <a:rPr sz="2400" b="1" dirty="0">
                <a:solidFill>
                  <a:srgbClr val="FF0000"/>
                </a:solidFill>
                <a:latin typeface="Arial"/>
                <a:cs typeface="Arial"/>
              </a:rPr>
              <a:t>Perka </a:t>
            </a:r>
            <a:r>
              <a:rPr sz="2400" b="1" spc="-5" dirty="0">
                <a:solidFill>
                  <a:srgbClr val="FF0000"/>
                </a:solidFill>
                <a:latin typeface="Arial"/>
                <a:cs typeface="Arial"/>
              </a:rPr>
              <a:t>ANRI </a:t>
            </a:r>
            <a:r>
              <a:rPr sz="2400" b="1" spc="-10" dirty="0">
                <a:solidFill>
                  <a:srgbClr val="FF0000"/>
                </a:solidFill>
                <a:latin typeface="Arial"/>
                <a:cs typeface="Arial"/>
              </a:rPr>
              <a:t>Nomor </a:t>
            </a:r>
            <a:r>
              <a:rPr sz="2400" b="1" dirty="0">
                <a:solidFill>
                  <a:srgbClr val="FF0000"/>
                </a:solidFill>
                <a:latin typeface="Arial"/>
                <a:cs typeface="Arial"/>
              </a:rPr>
              <a:t>9</a:t>
            </a:r>
            <a:r>
              <a:rPr sz="2400" b="1" spc="-13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400" b="1" spc="-30" dirty="0">
                <a:solidFill>
                  <a:srgbClr val="FF0000"/>
                </a:solidFill>
                <a:latin typeface="Arial"/>
                <a:cs typeface="Arial"/>
              </a:rPr>
              <a:t>Tahun  </a:t>
            </a:r>
            <a:r>
              <a:rPr sz="2400" b="1" spc="-5" dirty="0">
                <a:solidFill>
                  <a:srgbClr val="FF0000"/>
                </a:solidFill>
                <a:latin typeface="Arial"/>
                <a:cs typeface="Arial"/>
              </a:rPr>
              <a:t>2018 tentang </a:t>
            </a:r>
            <a:r>
              <a:rPr sz="2400" b="1" spc="-10" dirty="0">
                <a:solidFill>
                  <a:srgbClr val="FF0000"/>
                </a:solidFill>
                <a:latin typeface="Arial"/>
                <a:cs typeface="Arial"/>
              </a:rPr>
              <a:t>Pemeliharaan  </a:t>
            </a:r>
            <a:r>
              <a:rPr sz="2400" b="1" spc="-5" dirty="0">
                <a:solidFill>
                  <a:srgbClr val="FF0000"/>
                </a:solidFill>
                <a:latin typeface="Arial"/>
                <a:cs typeface="Arial"/>
              </a:rPr>
              <a:t>Arsip </a:t>
            </a:r>
            <a:r>
              <a:rPr sz="2400" b="1" spc="-10" dirty="0">
                <a:solidFill>
                  <a:srgbClr val="FF0000"/>
                </a:solidFill>
                <a:latin typeface="Arial"/>
                <a:cs typeface="Arial"/>
              </a:rPr>
              <a:t>Dinamis.</a:t>
            </a:r>
            <a:endParaRPr sz="24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876215" y="1701800"/>
            <a:ext cx="530860" cy="707813"/>
            <a:chOff x="6156959" y="1203960"/>
            <a:chExt cx="530860" cy="530860"/>
          </a:xfrm>
        </p:grpSpPr>
        <p:sp>
          <p:nvSpPr>
            <p:cNvPr id="13" name="object 13"/>
            <p:cNvSpPr/>
            <p:nvPr/>
          </p:nvSpPr>
          <p:spPr>
            <a:xfrm>
              <a:off x="6156959" y="1203960"/>
              <a:ext cx="530860" cy="530860"/>
            </a:xfrm>
            <a:custGeom>
              <a:avLst/>
              <a:gdLst/>
              <a:ahLst/>
              <a:cxnLst/>
              <a:rect l="l" t="t" r="r" b="b"/>
              <a:pathLst>
                <a:path w="530859" h="530860">
                  <a:moveTo>
                    <a:pt x="265429" y="0"/>
                  </a:moveTo>
                  <a:lnTo>
                    <a:pt x="217727" y="4277"/>
                  </a:lnTo>
                  <a:lnTo>
                    <a:pt x="172826" y="16609"/>
                  </a:lnTo>
                  <a:lnTo>
                    <a:pt x="131477" y="36246"/>
                  </a:lnTo>
                  <a:lnTo>
                    <a:pt x="94431" y="62437"/>
                  </a:lnTo>
                  <a:lnTo>
                    <a:pt x="62437" y="94431"/>
                  </a:lnTo>
                  <a:lnTo>
                    <a:pt x="36246" y="131477"/>
                  </a:lnTo>
                  <a:lnTo>
                    <a:pt x="16609" y="172826"/>
                  </a:lnTo>
                  <a:lnTo>
                    <a:pt x="4277" y="217727"/>
                  </a:lnTo>
                  <a:lnTo>
                    <a:pt x="0" y="265429"/>
                  </a:lnTo>
                  <a:lnTo>
                    <a:pt x="4277" y="313132"/>
                  </a:lnTo>
                  <a:lnTo>
                    <a:pt x="16609" y="358033"/>
                  </a:lnTo>
                  <a:lnTo>
                    <a:pt x="36246" y="399382"/>
                  </a:lnTo>
                  <a:lnTo>
                    <a:pt x="62437" y="436428"/>
                  </a:lnTo>
                  <a:lnTo>
                    <a:pt x="94431" y="468422"/>
                  </a:lnTo>
                  <a:lnTo>
                    <a:pt x="131477" y="494613"/>
                  </a:lnTo>
                  <a:lnTo>
                    <a:pt x="172826" y="514250"/>
                  </a:lnTo>
                  <a:lnTo>
                    <a:pt x="217727" y="526582"/>
                  </a:lnTo>
                  <a:lnTo>
                    <a:pt x="265429" y="530860"/>
                  </a:lnTo>
                  <a:lnTo>
                    <a:pt x="313132" y="526582"/>
                  </a:lnTo>
                  <a:lnTo>
                    <a:pt x="358033" y="514250"/>
                  </a:lnTo>
                  <a:lnTo>
                    <a:pt x="399382" y="494613"/>
                  </a:lnTo>
                  <a:lnTo>
                    <a:pt x="436428" y="468422"/>
                  </a:lnTo>
                  <a:lnTo>
                    <a:pt x="468422" y="436428"/>
                  </a:lnTo>
                  <a:lnTo>
                    <a:pt x="494613" y="399382"/>
                  </a:lnTo>
                  <a:lnTo>
                    <a:pt x="514250" y="358033"/>
                  </a:lnTo>
                  <a:lnTo>
                    <a:pt x="526582" y="313132"/>
                  </a:lnTo>
                  <a:lnTo>
                    <a:pt x="530860" y="265429"/>
                  </a:lnTo>
                  <a:lnTo>
                    <a:pt x="526582" y="217727"/>
                  </a:lnTo>
                  <a:lnTo>
                    <a:pt x="514250" y="172826"/>
                  </a:lnTo>
                  <a:lnTo>
                    <a:pt x="494613" y="131477"/>
                  </a:lnTo>
                  <a:lnTo>
                    <a:pt x="468422" y="94431"/>
                  </a:lnTo>
                  <a:lnTo>
                    <a:pt x="436428" y="62437"/>
                  </a:lnTo>
                  <a:lnTo>
                    <a:pt x="399382" y="36246"/>
                  </a:lnTo>
                  <a:lnTo>
                    <a:pt x="358033" y="16609"/>
                  </a:lnTo>
                  <a:lnTo>
                    <a:pt x="313132" y="4277"/>
                  </a:lnTo>
                  <a:lnTo>
                    <a:pt x="265429" y="0"/>
                  </a:lnTo>
                  <a:close/>
                </a:path>
              </a:pathLst>
            </a:custGeom>
            <a:solidFill>
              <a:srgbClr val="3E3E3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6289039" y="1320800"/>
              <a:ext cx="284480" cy="287020"/>
            </a:xfrm>
            <a:custGeom>
              <a:avLst/>
              <a:gdLst/>
              <a:ahLst/>
              <a:cxnLst/>
              <a:rect l="l" t="t" r="r" b="b"/>
              <a:pathLst>
                <a:path w="284479" h="287019">
                  <a:moveTo>
                    <a:pt x="79326" y="223647"/>
                  </a:moveTo>
                  <a:lnTo>
                    <a:pt x="60706" y="223647"/>
                  </a:lnTo>
                  <a:lnTo>
                    <a:pt x="65986" y="228955"/>
                  </a:lnTo>
                  <a:lnTo>
                    <a:pt x="71707" y="233822"/>
                  </a:lnTo>
                  <a:lnTo>
                    <a:pt x="77833" y="238238"/>
                  </a:lnTo>
                  <a:lnTo>
                    <a:pt x="84327" y="242188"/>
                  </a:lnTo>
                  <a:lnTo>
                    <a:pt x="83820" y="275844"/>
                  </a:lnTo>
                  <a:lnTo>
                    <a:pt x="125602" y="287020"/>
                  </a:lnTo>
                  <a:lnTo>
                    <a:pt x="141859" y="257683"/>
                  </a:lnTo>
                  <a:lnTo>
                    <a:pt x="150114" y="257391"/>
                  </a:lnTo>
                  <a:lnTo>
                    <a:pt x="158273" y="256492"/>
                  </a:lnTo>
                  <a:lnTo>
                    <a:pt x="166290" y="254950"/>
                  </a:lnTo>
                  <a:lnTo>
                    <a:pt x="174117" y="252729"/>
                  </a:lnTo>
                  <a:lnTo>
                    <a:pt x="232833" y="252729"/>
                  </a:lnTo>
                  <a:lnTo>
                    <a:pt x="229575" y="244177"/>
                  </a:lnTo>
                  <a:lnTo>
                    <a:pt x="155136" y="244177"/>
                  </a:lnTo>
                  <a:lnTo>
                    <a:pt x="115315" y="241680"/>
                  </a:lnTo>
                  <a:lnTo>
                    <a:pt x="79575" y="223932"/>
                  </a:lnTo>
                  <a:lnTo>
                    <a:pt x="79326" y="223647"/>
                  </a:lnTo>
                  <a:close/>
                </a:path>
                <a:path w="284479" h="287019">
                  <a:moveTo>
                    <a:pt x="232833" y="252729"/>
                  </a:moveTo>
                  <a:lnTo>
                    <a:pt x="174117" y="252729"/>
                  </a:lnTo>
                  <a:lnTo>
                    <a:pt x="170814" y="255015"/>
                  </a:lnTo>
                  <a:lnTo>
                    <a:pt x="197738" y="278384"/>
                  </a:lnTo>
                  <a:lnTo>
                    <a:pt x="233171" y="253619"/>
                  </a:lnTo>
                  <a:lnTo>
                    <a:pt x="232833" y="252729"/>
                  </a:lnTo>
                  <a:close/>
                </a:path>
                <a:path w="284479" h="287019">
                  <a:moveTo>
                    <a:pt x="198910" y="44892"/>
                  </a:moveTo>
                  <a:lnTo>
                    <a:pt x="127492" y="44892"/>
                  </a:lnTo>
                  <a:lnTo>
                    <a:pt x="167386" y="47371"/>
                  </a:lnTo>
                  <a:lnTo>
                    <a:pt x="203106" y="65137"/>
                  </a:lnTo>
                  <a:lnTo>
                    <a:pt x="228361" y="94249"/>
                  </a:lnTo>
                  <a:lnTo>
                    <a:pt x="240877" y="130720"/>
                  </a:lnTo>
                  <a:lnTo>
                    <a:pt x="238379" y="170561"/>
                  </a:lnTo>
                  <a:lnTo>
                    <a:pt x="220632" y="206355"/>
                  </a:lnTo>
                  <a:lnTo>
                    <a:pt x="191563" y="231648"/>
                  </a:lnTo>
                  <a:lnTo>
                    <a:pt x="155136" y="244177"/>
                  </a:lnTo>
                  <a:lnTo>
                    <a:pt x="229575" y="244177"/>
                  </a:lnTo>
                  <a:lnTo>
                    <a:pt x="221995" y="224282"/>
                  </a:lnTo>
                  <a:lnTo>
                    <a:pt x="227837" y="218439"/>
                  </a:lnTo>
                  <a:lnTo>
                    <a:pt x="233044" y="211962"/>
                  </a:lnTo>
                  <a:lnTo>
                    <a:pt x="237362" y="204724"/>
                  </a:lnTo>
                  <a:lnTo>
                    <a:pt x="271788" y="204724"/>
                  </a:lnTo>
                  <a:lnTo>
                    <a:pt x="282829" y="163449"/>
                  </a:lnTo>
                  <a:lnTo>
                    <a:pt x="254635" y="147827"/>
                  </a:lnTo>
                  <a:lnTo>
                    <a:pt x="254613" y="139592"/>
                  </a:lnTo>
                  <a:lnTo>
                    <a:pt x="253984" y="131476"/>
                  </a:lnTo>
                  <a:lnTo>
                    <a:pt x="252759" y="123503"/>
                  </a:lnTo>
                  <a:lnTo>
                    <a:pt x="250952" y="115697"/>
                  </a:lnTo>
                  <a:lnTo>
                    <a:pt x="273431" y="95376"/>
                  </a:lnTo>
                  <a:lnTo>
                    <a:pt x="257397" y="65024"/>
                  </a:lnTo>
                  <a:lnTo>
                    <a:pt x="221487" y="65024"/>
                  </a:lnTo>
                  <a:lnTo>
                    <a:pt x="216134" y="59733"/>
                  </a:lnTo>
                  <a:lnTo>
                    <a:pt x="210375" y="54895"/>
                  </a:lnTo>
                  <a:lnTo>
                    <a:pt x="204235" y="50486"/>
                  </a:lnTo>
                  <a:lnTo>
                    <a:pt x="197738" y="46482"/>
                  </a:lnTo>
                  <a:lnTo>
                    <a:pt x="198887" y="46482"/>
                  </a:lnTo>
                  <a:lnTo>
                    <a:pt x="198910" y="44892"/>
                  </a:lnTo>
                  <a:close/>
                </a:path>
                <a:path w="284479" h="287019">
                  <a:moveTo>
                    <a:pt x="11175" y="87249"/>
                  </a:moveTo>
                  <a:lnTo>
                    <a:pt x="0" y="129032"/>
                  </a:lnTo>
                  <a:lnTo>
                    <a:pt x="27812" y="144525"/>
                  </a:lnTo>
                  <a:lnTo>
                    <a:pt x="28068" y="151832"/>
                  </a:lnTo>
                  <a:lnTo>
                    <a:pt x="28813" y="159067"/>
                  </a:lnTo>
                  <a:lnTo>
                    <a:pt x="30009" y="166207"/>
                  </a:lnTo>
                  <a:lnTo>
                    <a:pt x="31623" y="173227"/>
                  </a:lnTo>
                  <a:lnTo>
                    <a:pt x="8000" y="192404"/>
                  </a:lnTo>
                  <a:lnTo>
                    <a:pt x="26288" y="231648"/>
                  </a:lnTo>
                  <a:lnTo>
                    <a:pt x="61213" y="224916"/>
                  </a:lnTo>
                  <a:lnTo>
                    <a:pt x="60706" y="223647"/>
                  </a:lnTo>
                  <a:lnTo>
                    <a:pt x="79326" y="223647"/>
                  </a:lnTo>
                  <a:lnTo>
                    <a:pt x="54276" y="194849"/>
                  </a:lnTo>
                  <a:lnTo>
                    <a:pt x="41717" y="158384"/>
                  </a:lnTo>
                  <a:lnTo>
                    <a:pt x="44196" y="118490"/>
                  </a:lnTo>
                  <a:lnTo>
                    <a:pt x="59458" y="87757"/>
                  </a:lnTo>
                  <a:lnTo>
                    <a:pt x="43052" y="87757"/>
                  </a:lnTo>
                  <a:lnTo>
                    <a:pt x="11175" y="87249"/>
                  </a:lnTo>
                  <a:close/>
                </a:path>
                <a:path w="284479" h="287019">
                  <a:moveTo>
                    <a:pt x="129242" y="57751"/>
                  </a:moveTo>
                  <a:lnTo>
                    <a:pt x="97504" y="68691"/>
                  </a:lnTo>
                  <a:lnTo>
                    <a:pt x="72195" y="90751"/>
                  </a:lnTo>
                  <a:lnTo>
                    <a:pt x="56769" y="121920"/>
                  </a:lnTo>
                  <a:lnTo>
                    <a:pt x="54574" y="156636"/>
                  </a:lnTo>
                  <a:lnTo>
                    <a:pt x="65500" y="188388"/>
                  </a:lnTo>
                  <a:lnTo>
                    <a:pt x="87522" y="213735"/>
                  </a:lnTo>
                  <a:lnTo>
                    <a:pt x="118618" y="229235"/>
                  </a:lnTo>
                  <a:lnTo>
                    <a:pt x="153334" y="231374"/>
                  </a:lnTo>
                  <a:lnTo>
                    <a:pt x="185086" y="220440"/>
                  </a:lnTo>
                  <a:lnTo>
                    <a:pt x="210433" y="198409"/>
                  </a:lnTo>
                  <a:lnTo>
                    <a:pt x="211626" y="196010"/>
                  </a:lnTo>
                  <a:lnTo>
                    <a:pt x="148455" y="196010"/>
                  </a:lnTo>
                  <a:lnTo>
                    <a:pt x="127888" y="194690"/>
                  </a:lnTo>
                  <a:lnTo>
                    <a:pt x="109438" y="185552"/>
                  </a:lnTo>
                  <a:lnTo>
                    <a:pt x="96392" y="170545"/>
                  </a:lnTo>
                  <a:lnTo>
                    <a:pt x="89919" y="151703"/>
                  </a:lnTo>
                  <a:lnTo>
                    <a:pt x="91186" y="131063"/>
                  </a:lnTo>
                  <a:lnTo>
                    <a:pt x="100393" y="112613"/>
                  </a:lnTo>
                  <a:lnTo>
                    <a:pt x="115411" y="99567"/>
                  </a:lnTo>
                  <a:lnTo>
                    <a:pt x="134191" y="93094"/>
                  </a:lnTo>
                  <a:lnTo>
                    <a:pt x="210449" y="93094"/>
                  </a:lnTo>
                  <a:lnTo>
                    <a:pt x="195107" y="75443"/>
                  </a:lnTo>
                  <a:lnTo>
                    <a:pt x="163957" y="59944"/>
                  </a:lnTo>
                  <a:lnTo>
                    <a:pt x="129242" y="57751"/>
                  </a:lnTo>
                  <a:close/>
                </a:path>
                <a:path w="284479" h="287019">
                  <a:moveTo>
                    <a:pt x="271788" y="204724"/>
                  </a:moveTo>
                  <a:lnTo>
                    <a:pt x="237362" y="204724"/>
                  </a:lnTo>
                  <a:lnTo>
                    <a:pt x="271653" y="205232"/>
                  </a:lnTo>
                  <a:lnTo>
                    <a:pt x="271788" y="204724"/>
                  </a:lnTo>
                  <a:close/>
                </a:path>
                <a:path w="284479" h="287019">
                  <a:moveTo>
                    <a:pt x="210449" y="93094"/>
                  </a:moveTo>
                  <a:lnTo>
                    <a:pt x="134191" y="93094"/>
                  </a:lnTo>
                  <a:lnTo>
                    <a:pt x="154686" y="94361"/>
                  </a:lnTo>
                  <a:lnTo>
                    <a:pt x="173154" y="103570"/>
                  </a:lnTo>
                  <a:lnTo>
                    <a:pt x="186229" y="118602"/>
                  </a:lnTo>
                  <a:lnTo>
                    <a:pt x="192708" y="137419"/>
                  </a:lnTo>
                  <a:lnTo>
                    <a:pt x="191388" y="157987"/>
                  </a:lnTo>
                  <a:lnTo>
                    <a:pt x="182252" y="176456"/>
                  </a:lnTo>
                  <a:lnTo>
                    <a:pt x="167259" y="189531"/>
                  </a:lnTo>
                  <a:lnTo>
                    <a:pt x="148455" y="196010"/>
                  </a:lnTo>
                  <a:lnTo>
                    <a:pt x="211626" y="196010"/>
                  </a:lnTo>
                  <a:lnTo>
                    <a:pt x="225933" y="167259"/>
                  </a:lnTo>
                  <a:lnTo>
                    <a:pt x="228072" y="132542"/>
                  </a:lnTo>
                  <a:lnTo>
                    <a:pt x="217138" y="100790"/>
                  </a:lnTo>
                  <a:lnTo>
                    <a:pt x="210449" y="93094"/>
                  </a:lnTo>
                  <a:close/>
                </a:path>
                <a:path w="284479" h="287019">
                  <a:moveTo>
                    <a:pt x="84582" y="11049"/>
                  </a:moveTo>
                  <a:lnTo>
                    <a:pt x="47879" y="34036"/>
                  </a:lnTo>
                  <a:lnTo>
                    <a:pt x="58547" y="66928"/>
                  </a:lnTo>
                  <a:lnTo>
                    <a:pt x="54215" y="71737"/>
                  </a:lnTo>
                  <a:lnTo>
                    <a:pt x="50180" y="76819"/>
                  </a:lnTo>
                  <a:lnTo>
                    <a:pt x="46456" y="82163"/>
                  </a:lnTo>
                  <a:lnTo>
                    <a:pt x="43052" y="87757"/>
                  </a:lnTo>
                  <a:lnTo>
                    <a:pt x="59458" y="87757"/>
                  </a:lnTo>
                  <a:lnTo>
                    <a:pt x="61944" y="82750"/>
                  </a:lnTo>
                  <a:lnTo>
                    <a:pt x="91027" y="57451"/>
                  </a:lnTo>
                  <a:lnTo>
                    <a:pt x="127492" y="44892"/>
                  </a:lnTo>
                  <a:lnTo>
                    <a:pt x="198910" y="44892"/>
                  </a:lnTo>
                  <a:lnTo>
                    <a:pt x="199037" y="35940"/>
                  </a:lnTo>
                  <a:lnTo>
                    <a:pt x="109855" y="35940"/>
                  </a:lnTo>
                  <a:lnTo>
                    <a:pt x="110236" y="35813"/>
                  </a:lnTo>
                  <a:lnTo>
                    <a:pt x="84582" y="11049"/>
                  </a:lnTo>
                  <a:close/>
                </a:path>
                <a:path w="284479" h="287019">
                  <a:moveTo>
                    <a:pt x="253237" y="57150"/>
                  </a:moveTo>
                  <a:lnTo>
                    <a:pt x="221487" y="65024"/>
                  </a:lnTo>
                  <a:lnTo>
                    <a:pt x="257397" y="65024"/>
                  </a:lnTo>
                  <a:lnTo>
                    <a:pt x="253237" y="57150"/>
                  </a:lnTo>
                  <a:close/>
                </a:path>
                <a:path w="284479" h="287019">
                  <a:moveTo>
                    <a:pt x="198887" y="46482"/>
                  </a:moveTo>
                  <a:lnTo>
                    <a:pt x="197738" y="46482"/>
                  </a:lnTo>
                  <a:lnTo>
                    <a:pt x="198882" y="46862"/>
                  </a:lnTo>
                  <a:lnTo>
                    <a:pt x="198887" y="46482"/>
                  </a:lnTo>
                  <a:close/>
                </a:path>
                <a:path w="284479" h="287019">
                  <a:moveTo>
                    <a:pt x="157607" y="0"/>
                  </a:moveTo>
                  <a:lnTo>
                    <a:pt x="140335" y="31114"/>
                  </a:lnTo>
                  <a:lnTo>
                    <a:pt x="141477" y="31369"/>
                  </a:lnTo>
                  <a:lnTo>
                    <a:pt x="133411" y="31636"/>
                  </a:lnTo>
                  <a:lnTo>
                    <a:pt x="125428" y="32464"/>
                  </a:lnTo>
                  <a:lnTo>
                    <a:pt x="117564" y="33887"/>
                  </a:lnTo>
                  <a:lnTo>
                    <a:pt x="109855" y="35940"/>
                  </a:lnTo>
                  <a:lnTo>
                    <a:pt x="199037" y="35940"/>
                  </a:lnTo>
                  <a:lnTo>
                    <a:pt x="199389" y="11175"/>
                  </a:lnTo>
                  <a:lnTo>
                    <a:pt x="157607" y="0"/>
                  </a:lnTo>
                  <a:close/>
                </a:path>
                <a:path w="284479" h="287019">
                  <a:moveTo>
                    <a:pt x="284480" y="67945"/>
                  </a:moveTo>
                  <a:lnTo>
                    <a:pt x="283590" y="68834"/>
                  </a:lnTo>
                  <a:lnTo>
                    <a:pt x="284099" y="69596"/>
                  </a:lnTo>
                  <a:lnTo>
                    <a:pt x="284480" y="6794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5" name="object 15"/>
          <p:cNvGrpSpPr/>
          <p:nvPr/>
        </p:nvGrpSpPr>
        <p:grpSpPr>
          <a:xfrm>
            <a:off x="1008295" y="3732587"/>
            <a:ext cx="530860" cy="707813"/>
            <a:chOff x="6156959" y="2212339"/>
            <a:chExt cx="530860" cy="530860"/>
          </a:xfrm>
        </p:grpSpPr>
        <p:sp>
          <p:nvSpPr>
            <p:cNvPr id="16" name="object 16"/>
            <p:cNvSpPr/>
            <p:nvPr/>
          </p:nvSpPr>
          <p:spPr>
            <a:xfrm>
              <a:off x="6156959" y="2212339"/>
              <a:ext cx="530860" cy="530860"/>
            </a:xfrm>
            <a:custGeom>
              <a:avLst/>
              <a:gdLst/>
              <a:ahLst/>
              <a:cxnLst/>
              <a:rect l="l" t="t" r="r" b="b"/>
              <a:pathLst>
                <a:path w="530859" h="530860">
                  <a:moveTo>
                    <a:pt x="265429" y="0"/>
                  </a:moveTo>
                  <a:lnTo>
                    <a:pt x="217727" y="4277"/>
                  </a:lnTo>
                  <a:lnTo>
                    <a:pt x="172826" y="16609"/>
                  </a:lnTo>
                  <a:lnTo>
                    <a:pt x="131477" y="36246"/>
                  </a:lnTo>
                  <a:lnTo>
                    <a:pt x="94431" y="62437"/>
                  </a:lnTo>
                  <a:lnTo>
                    <a:pt x="62437" y="94431"/>
                  </a:lnTo>
                  <a:lnTo>
                    <a:pt x="36246" y="131477"/>
                  </a:lnTo>
                  <a:lnTo>
                    <a:pt x="16609" y="172826"/>
                  </a:lnTo>
                  <a:lnTo>
                    <a:pt x="4277" y="217727"/>
                  </a:lnTo>
                  <a:lnTo>
                    <a:pt x="0" y="265430"/>
                  </a:lnTo>
                  <a:lnTo>
                    <a:pt x="4277" y="313132"/>
                  </a:lnTo>
                  <a:lnTo>
                    <a:pt x="16609" y="358033"/>
                  </a:lnTo>
                  <a:lnTo>
                    <a:pt x="36246" y="399382"/>
                  </a:lnTo>
                  <a:lnTo>
                    <a:pt x="62437" y="436428"/>
                  </a:lnTo>
                  <a:lnTo>
                    <a:pt x="94431" y="468422"/>
                  </a:lnTo>
                  <a:lnTo>
                    <a:pt x="131477" y="494613"/>
                  </a:lnTo>
                  <a:lnTo>
                    <a:pt x="172826" y="514250"/>
                  </a:lnTo>
                  <a:lnTo>
                    <a:pt x="217727" y="526582"/>
                  </a:lnTo>
                  <a:lnTo>
                    <a:pt x="265429" y="530860"/>
                  </a:lnTo>
                  <a:lnTo>
                    <a:pt x="313132" y="526582"/>
                  </a:lnTo>
                  <a:lnTo>
                    <a:pt x="358033" y="514250"/>
                  </a:lnTo>
                  <a:lnTo>
                    <a:pt x="399382" y="494613"/>
                  </a:lnTo>
                  <a:lnTo>
                    <a:pt x="436428" y="468422"/>
                  </a:lnTo>
                  <a:lnTo>
                    <a:pt x="468422" y="436428"/>
                  </a:lnTo>
                  <a:lnTo>
                    <a:pt x="494613" y="399382"/>
                  </a:lnTo>
                  <a:lnTo>
                    <a:pt x="514250" y="358033"/>
                  </a:lnTo>
                  <a:lnTo>
                    <a:pt x="526582" y="313132"/>
                  </a:lnTo>
                  <a:lnTo>
                    <a:pt x="530860" y="265430"/>
                  </a:lnTo>
                  <a:lnTo>
                    <a:pt x="526582" y="217727"/>
                  </a:lnTo>
                  <a:lnTo>
                    <a:pt x="514250" y="172826"/>
                  </a:lnTo>
                  <a:lnTo>
                    <a:pt x="494613" y="131477"/>
                  </a:lnTo>
                  <a:lnTo>
                    <a:pt x="468422" y="94431"/>
                  </a:lnTo>
                  <a:lnTo>
                    <a:pt x="436428" y="62437"/>
                  </a:lnTo>
                  <a:lnTo>
                    <a:pt x="399382" y="36246"/>
                  </a:lnTo>
                  <a:lnTo>
                    <a:pt x="358033" y="16609"/>
                  </a:lnTo>
                  <a:lnTo>
                    <a:pt x="313132" y="4277"/>
                  </a:lnTo>
                  <a:lnTo>
                    <a:pt x="265429" y="0"/>
                  </a:lnTo>
                  <a:close/>
                </a:path>
              </a:pathLst>
            </a:custGeom>
            <a:solidFill>
              <a:srgbClr val="EB484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6289039" y="2344419"/>
              <a:ext cx="264160" cy="248920"/>
            </a:xfrm>
            <a:custGeom>
              <a:avLst/>
              <a:gdLst/>
              <a:ahLst/>
              <a:cxnLst/>
              <a:rect l="l" t="t" r="r" b="b"/>
              <a:pathLst>
                <a:path w="264159" h="248919">
                  <a:moveTo>
                    <a:pt x="196214" y="0"/>
                  </a:moveTo>
                  <a:lnTo>
                    <a:pt x="179391" y="2301"/>
                  </a:lnTo>
                  <a:lnTo>
                    <a:pt x="164115" y="8794"/>
                  </a:lnTo>
                  <a:lnTo>
                    <a:pt x="149744" y="19145"/>
                  </a:lnTo>
                  <a:lnTo>
                    <a:pt x="135636" y="33019"/>
                  </a:lnTo>
                  <a:lnTo>
                    <a:pt x="135636" y="226949"/>
                  </a:lnTo>
                  <a:lnTo>
                    <a:pt x="159968" y="210161"/>
                  </a:lnTo>
                  <a:lnTo>
                    <a:pt x="184848" y="200183"/>
                  </a:lnTo>
                  <a:lnTo>
                    <a:pt x="209538" y="197588"/>
                  </a:lnTo>
                  <a:lnTo>
                    <a:pt x="233299" y="202946"/>
                  </a:lnTo>
                  <a:lnTo>
                    <a:pt x="232790" y="43306"/>
                  </a:lnTo>
                  <a:lnTo>
                    <a:pt x="244602" y="43306"/>
                  </a:lnTo>
                  <a:lnTo>
                    <a:pt x="243839" y="222377"/>
                  </a:lnTo>
                  <a:lnTo>
                    <a:pt x="214110" y="214032"/>
                  </a:lnTo>
                  <a:lnTo>
                    <a:pt x="188975" y="213439"/>
                  </a:lnTo>
                  <a:lnTo>
                    <a:pt x="164222" y="218680"/>
                  </a:lnTo>
                  <a:lnTo>
                    <a:pt x="135636" y="227837"/>
                  </a:lnTo>
                  <a:lnTo>
                    <a:pt x="135636" y="229235"/>
                  </a:lnTo>
                  <a:lnTo>
                    <a:pt x="128524" y="227965"/>
                  </a:lnTo>
                  <a:lnTo>
                    <a:pt x="100554" y="218959"/>
                  </a:lnTo>
                  <a:lnTo>
                    <a:pt x="75072" y="212820"/>
                  </a:lnTo>
                  <a:lnTo>
                    <a:pt x="48853" y="212443"/>
                  </a:lnTo>
                  <a:lnTo>
                    <a:pt x="18669" y="220853"/>
                  </a:lnTo>
                  <a:lnTo>
                    <a:pt x="19558" y="43306"/>
                  </a:lnTo>
                  <a:lnTo>
                    <a:pt x="31369" y="43306"/>
                  </a:lnTo>
                  <a:lnTo>
                    <a:pt x="30861" y="202946"/>
                  </a:lnTo>
                  <a:lnTo>
                    <a:pt x="54621" y="197588"/>
                  </a:lnTo>
                  <a:lnTo>
                    <a:pt x="79311" y="200183"/>
                  </a:lnTo>
                  <a:lnTo>
                    <a:pt x="104191" y="210161"/>
                  </a:lnTo>
                  <a:lnTo>
                    <a:pt x="128524" y="226949"/>
                  </a:lnTo>
                  <a:lnTo>
                    <a:pt x="128524" y="33019"/>
                  </a:lnTo>
                  <a:lnTo>
                    <a:pt x="114415" y="19145"/>
                  </a:lnTo>
                  <a:lnTo>
                    <a:pt x="100044" y="8794"/>
                  </a:lnTo>
                  <a:lnTo>
                    <a:pt x="84768" y="2301"/>
                  </a:lnTo>
                  <a:lnTo>
                    <a:pt x="67945" y="0"/>
                  </a:lnTo>
                  <a:lnTo>
                    <a:pt x="59695" y="384"/>
                  </a:lnTo>
                  <a:lnTo>
                    <a:pt x="50911" y="1746"/>
                  </a:lnTo>
                  <a:lnTo>
                    <a:pt x="41530" y="4107"/>
                  </a:lnTo>
                  <a:lnTo>
                    <a:pt x="31496" y="7493"/>
                  </a:lnTo>
                  <a:lnTo>
                    <a:pt x="31369" y="35306"/>
                  </a:lnTo>
                  <a:lnTo>
                    <a:pt x="8382" y="35179"/>
                  </a:lnTo>
                  <a:lnTo>
                    <a:pt x="8382" y="60579"/>
                  </a:lnTo>
                  <a:lnTo>
                    <a:pt x="0" y="60579"/>
                  </a:lnTo>
                  <a:lnTo>
                    <a:pt x="0" y="248919"/>
                  </a:lnTo>
                  <a:lnTo>
                    <a:pt x="264160" y="248919"/>
                  </a:lnTo>
                  <a:lnTo>
                    <a:pt x="264160" y="60579"/>
                  </a:lnTo>
                  <a:lnTo>
                    <a:pt x="254381" y="60579"/>
                  </a:lnTo>
                  <a:lnTo>
                    <a:pt x="254381" y="35179"/>
                  </a:lnTo>
                  <a:lnTo>
                    <a:pt x="232790" y="35306"/>
                  </a:lnTo>
                  <a:lnTo>
                    <a:pt x="232663" y="7493"/>
                  </a:lnTo>
                  <a:lnTo>
                    <a:pt x="222629" y="4107"/>
                  </a:lnTo>
                  <a:lnTo>
                    <a:pt x="213248" y="1746"/>
                  </a:lnTo>
                  <a:lnTo>
                    <a:pt x="204464" y="384"/>
                  </a:lnTo>
                  <a:lnTo>
                    <a:pt x="19621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2338192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68834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4000" y="0"/>
                </a:moveTo>
                <a:lnTo>
                  <a:pt x="0" y="0"/>
                </a:lnTo>
                <a:lnTo>
                  <a:pt x="0" y="5143500"/>
                </a:lnTo>
                <a:lnTo>
                  <a:pt x="9144000" y="5143500"/>
                </a:lnTo>
                <a:lnTo>
                  <a:pt x="9144000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324600" y="0"/>
            <a:ext cx="2819400" cy="6858000"/>
          </a:xfrm>
          <a:custGeom>
            <a:avLst/>
            <a:gdLst/>
            <a:ahLst/>
            <a:cxnLst/>
            <a:rect l="l" t="t" r="r" b="b"/>
            <a:pathLst>
              <a:path w="3924300" h="5143500">
                <a:moveTo>
                  <a:pt x="3924299" y="0"/>
                </a:moveTo>
                <a:lnTo>
                  <a:pt x="2011873" y="0"/>
                </a:lnTo>
                <a:lnTo>
                  <a:pt x="0" y="5143497"/>
                </a:lnTo>
                <a:lnTo>
                  <a:pt x="3924299" y="5143497"/>
                </a:lnTo>
                <a:lnTo>
                  <a:pt x="392429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" name="object 6"/>
          <p:cNvGrpSpPr/>
          <p:nvPr/>
        </p:nvGrpSpPr>
        <p:grpSpPr>
          <a:xfrm>
            <a:off x="7945120" y="3213947"/>
            <a:ext cx="998219" cy="1327573"/>
            <a:chOff x="7945119" y="2410460"/>
            <a:chExt cx="998219" cy="995680"/>
          </a:xfrm>
        </p:grpSpPr>
        <p:sp>
          <p:nvSpPr>
            <p:cNvPr id="7" name="object 7"/>
            <p:cNvSpPr/>
            <p:nvPr/>
          </p:nvSpPr>
          <p:spPr>
            <a:xfrm>
              <a:off x="7945120" y="2545079"/>
              <a:ext cx="998219" cy="861060"/>
            </a:xfrm>
            <a:custGeom>
              <a:avLst/>
              <a:gdLst/>
              <a:ahLst/>
              <a:cxnLst/>
              <a:rect l="l" t="t" r="r" b="b"/>
              <a:pathLst>
                <a:path w="998220" h="861060">
                  <a:moveTo>
                    <a:pt x="718820" y="501650"/>
                  </a:moveTo>
                  <a:lnTo>
                    <a:pt x="715530" y="452882"/>
                  </a:lnTo>
                  <a:lnTo>
                    <a:pt x="705980" y="406107"/>
                  </a:lnTo>
                  <a:lnTo>
                    <a:pt x="690575" y="361759"/>
                  </a:lnTo>
                  <a:lnTo>
                    <a:pt x="669747" y="320255"/>
                  </a:lnTo>
                  <a:lnTo>
                    <a:pt x="643928" y="282028"/>
                  </a:lnTo>
                  <a:lnTo>
                    <a:pt x="613549" y="247510"/>
                  </a:lnTo>
                  <a:lnTo>
                    <a:pt x="579031" y="217131"/>
                  </a:lnTo>
                  <a:lnTo>
                    <a:pt x="540804" y="191312"/>
                  </a:lnTo>
                  <a:lnTo>
                    <a:pt x="499300" y="170484"/>
                  </a:lnTo>
                  <a:lnTo>
                    <a:pt x="454952" y="155079"/>
                  </a:lnTo>
                  <a:lnTo>
                    <a:pt x="408178" y="145529"/>
                  </a:lnTo>
                  <a:lnTo>
                    <a:pt x="359410" y="142240"/>
                  </a:lnTo>
                  <a:lnTo>
                    <a:pt x="310629" y="145529"/>
                  </a:lnTo>
                  <a:lnTo>
                    <a:pt x="263855" y="155079"/>
                  </a:lnTo>
                  <a:lnTo>
                    <a:pt x="219506" y="170484"/>
                  </a:lnTo>
                  <a:lnTo>
                    <a:pt x="178003" y="191312"/>
                  </a:lnTo>
                  <a:lnTo>
                    <a:pt x="139776" y="217131"/>
                  </a:lnTo>
                  <a:lnTo>
                    <a:pt x="105257" y="247510"/>
                  </a:lnTo>
                  <a:lnTo>
                    <a:pt x="74879" y="282028"/>
                  </a:lnTo>
                  <a:lnTo>
                    <a:pt x="49060" y="320255"/>
                  </a:lnTo>
                  <a:lnTo>
                    <a:pt x="28232" y="361759"/>
                  </a:lnTo>
                  <a:lnTo>
                    <a:pt x="12827" y="406107"/>
                  </a:lnTo>
                  <a:lnTo>
                    <a:pt x="3276" y="452882"/>
                  </a:lnTo>
                  <a:lnTo>
                    <a:pt x="0" y="501650"/>
                  </a:lnTo>
                  <a:lnTo>
                    <a:pt x="3276" y="550430"/>
                  </a:lnTo>
                  <a:lnTo>
                    <a:pt x="12827" y="597204"/>
                  </a:lnTo>
                  <a:lnTo>
                    <a:pt x="28232" y="641553"/>
                  </a:lnTo>
                  <a:lnTo>
                    <a:pt x="49060" y="683056"/>
                  </a:lnTo>
                  <a:lnTo>
                    <a:pt x="74879" y="721283"/>
                  </a:lnTo>
                  <a:lnTo>
                    <a:pt x="105257" y="755802"/>
                  </a:lnTo>
                  <a:lnTo>
                    <a:pt x="139776" y="786180"/>
                  </a:lnTo>
                  <a:lnTo>
                    <a:pt x="178003" y="811999"/>
                  </a:lnTo>
                  <a:lnTo>
                    <a:pt x="219506" y="832827"/>
                  </a:lnTo>
                  <a:lnTo>
                    <a:pt x="263855" y="848233"/>
                  </a:lnTo>
                  <a:lnTo>
                    <a:pt x="310629" y="857783"/>
                  </a:lnTo>
                  <a:lnTo>
                    <a:pt x="359410" y="861060"/>
                  </a:lnTo>
                  <a:lnTo>
                    <a:pt x="408178" y="857783"/>
                  </a:lnTo>
                  <a:lnTo>
                    <a:pt x="454952" y="848233"/>
                  </a:lnTo>
                  <a:lnTo>
                    <a:pt x="499300" y="832827"/>
                  </a:lnTo>
                  <a:lnTo>
                    <a:pt x="540804" y="811999"/>
                  </a:lnTo>
                  <a:lnTo>
                    <a:pt x="579031" y="786180"/>
                  </a:lnTo>
                  <a:lnTo>
                    <a:pt x="613549" y="755802"/>
                  </a:lnTo>
                  <a:lnTo>
                    <a:pt x="643928" y="721283"/>
                  </a:lnTo>
                  <a:lnTo>
                    <a:pt x="669747" y="683056"/>
                  </a:lnTo>
                  <a:lnTo>
                    <a:pt x="690575" y="641553"/>
                  </a:lnTo>
                  <a:lnTo>
                    <a:pt x="705980" y="597204"/>
                  </a:lnTo>
                  <a:lnTo>
                    <a:pt x="715530" y="550430"/>
                  </a:lnTo>
                  <a:lnTo>
                    <a:pt x="718820" y="501650"/>
                  </a:lnTo>
                  <a:close/>
                </a:path>
                <a:path w="998220" h="861060">
                  <a:moveTo>
                    <a:pt x="998220" y="139700"/>
                  </a:moveTo>
                  <a:lnTo>
                    <a:pt x="991095" y="95529"/>
                  </a:lnTo>
                  <a:lnTo>
                    <a:pt x="971283" y="57175"/>
                  </a:lnTo>
                  <a:lnTo>
                    <a:pt x="941044" y="26936"/>
                  </a:lnTo>
                  <a:lnTo>
                    <a:pt x="902690" y="7124"/>
                  </a:lnTo>
                  <a:lnTo>
                    <a:pt x="858520" y="0"/>
                  </a:lnTo>
                  <a:lnTo>
                    <a:pt x="814336" y="7124"/>
                  </a:lnTo>
                  <a:lnTo>
                    <a:pt x="775982" y="26936"/>
                  </a:lnTo>
                  <a:lnTo>
                    <a:pt x="745744" y="57175"/>
                  </a:lnTo>
                  <a:lnTo>
                    <a:pt x="725932" y="95529"/>
                  </a:lnTo>
                  <a:lnTo>
                    <a:pt x="718820" y="139700"/>
                  </a:lnTo>
                  <a:lnTo>
                    <a:pt x="725932" y="183883"/>
                  </a:lnTo>
                  <a:lnTo>
                    <a:pt x="745744" y="222237"/>
                  </a:lnTo>
                  <a:lnTo>
                    <a:pt x="775982" y="252476"/>
                  </a:lnTo>
                  <a:lnTo>
                    <a:pt x="814336" y="272288"/>
                  </a:lnTo>
                  <a:lnTo>
                    <a:pt x="858520" y="279400"/>
                  </a:lnTo>
                  <a:lnTo>
                    <a:pt x="902690" y="272288"/>
                  </a:lnTo>
                  <a:lnTo>
                    <a:pt x="941044" y="252476"/>
                  </a:lnTo>
                  <a:lnTo>
                    <a:pt x="971283" y="222237"/>
                  </a:lnTo>
                  <a:lnTo>
                    <a:pt x="991095" y="183883"/>
                  </a:lnTo>
                  <a:lnTo>
                    <a:pt x="998220" y="139700"/>
                  </a:lnTo>
                  <a:close/>
                </a:path>
              </a:pathLst>
            </a:custGeom>
            <a:solidFill>
              <a:srgbClr val="EB484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8293099" y="2410460"/>
              <a:ext cx="139700" cy="13970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627380" y="1053254"/>
            <a:ext cx="487680" cy="646853"/>
            <a:chOff x="627380" y="789940"/>
            <a:chExt cx="487680" cy="485140"/>
          </a:xfrm>
        </p:grpSpPr>
        <p:sp>
          <p:nvSpPr>
            <p:cNvPr id="10" name="object 10"/>
            <p:cNvSpPr/>
            <p:nvPr/>
          </p:nvSpPr>
          <p:spPr>
            <a:xfrm>
              <a:off x="627380" y="924560"/>
              <a:ext cx="350520" cy="350520"/>
            </a:xfrm>
            <a:custGeom>
              <a:avLst/>
              <a:gdLst/>
              <a:ahLst/>
              <a:cxnLst/>
              <a:rect l="l" t="t" r="r" b="b"/>
              <a:pathLst>
                <a:path w="350519" h="350519">
                  <a:moveTo>
                    <a:pt x="175260" y="0"/>
                  </a:moveTo>
                  <a:lnTo>
                    <a:pt x="128666" y="6261"/>
                  </a:lnTo>
                  <a:lnTo>
                    <a:pt x="86800" y="23932"/>
                  </a:lnTo>
                  <a:lnTo>
                    <a:pt x="51330" y="51339"/>
                  </a:lnTo>
                  <a:lnTo>
                    <a:pt x="23926" y="86811"/>
                  </a:lnTo>
                  <a:lnTo>
                    <a:pt x="6260" y="128675"/>
                  </a:lnTo>
                  <a:lnTo>
                    <a:pt x="0" y="175260"/>
                  </a:lnTo>
                  <a:lnTo>
                    <a:pt x="6260" y="221844"/>
                  </a:lnTo>
                  <a:lnTo>
                    <a:pt x="23926" y="263708"/>
                  </a:lnTo>
                  <a:lnTo>
                    <a:pt x="51330" y="299180"/>
                  </a:lnTo>
                  <a:lnTo>
                    <a:pt x="86800" y="326587"/>
                  </a:lnTo>
                  <a:lnTo>
                    <a:pt x="128666" y="344258"/>
                  </a:lnTo>
                  <a:lnTo>
                    <a:pt x="175260" y="350519"/>
                  </a:lnTo>
                  <a:lnTo>
                    <a:pt x="221853" y="344258"/>
                  </a:lnTo>
                  <a:lnTo>
                    <a:pt x="263719" y="326587"/>
                  </a:lnTo>
                  <a:lnTo>
                    <a:pt x="299189" y="299180"/>
                  </a:lnTo>
                  <a:lnTo>
                    <a:pt x="326593" y="263708"/>
                  </a:lnTo>
                  <a:lnTo>
                    <a:pt x="344259" y="221844"/>
                  </a:lnTo>
                  <a:lnTo>
                    <a:pt x="350520" y="175260"/>
                  </a:lnTo>
                  <a:lnTo>
                    <a:pt x="344259" y="128675"/>
                  </a:lnTo>
                  <a:lnTo>
                    <a:pt x="326593" y="86811"/>
                  </a:lnTo>
                  <a:lnTo>
                    <a:pt x="299189" y="51339"/>
                  </a:lnTo>
                  <a:lnTo>
                    <a:pt x="263719" y="23932"/>
                  </a:lnTo>
                  <a:lnTo>
                    <a:pt x="221853" y="6261"/>
                  </a:lnTo>
                  <a:lnTo>
                    <a:pt x="17526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977900" y="855980"/>
              <a:ext cx="137159" cy="13716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797560" y="789940"/>
              <a:ext cx="68580" cy="6858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866140" y="167379"/>
            <a:ext cx="6087188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spc="-10" dirty="0">
                <a:solidFill>
                  <a:schemeClr val="tx1"/>
                </a:solidFill>
                <a:latin typeface="Arial Rounded MT Bold" pitchFamily="34" charset="0"/>
              </a:rPr>
              <a:t>Pelabelan untuk </a:t>
            </a:r>
            <a:r>
              <a:rPr sz="2800" b="1" spc="-5" dirty="0">
                <a:solidFill>
                  <a:schemeClr val="tx1"/>
                </a:solidFill>
                <a:latin typeface="Arial Rounded MT Bold" pitchFamily="34" charset="0"/>
              </a:rPr>
              <a:t>arsip</a:t>
            </a:r>
            <a:r>
              <a:rPr sz="2800" b="1" spc="60" dirty="0">
                <a:solidFill>
                  <a:schemeClr val="tx1"/>
                </a:solidFill>
                <a:latin typeface="Arial Rounded MT Bold" pitchFamily="34" charset="0"/>
              </a:rPr>
              <a:t> </a:t>
            </a:r>
            <a:r>
              <a:rPr sz="2800" b="1" spc="-10" dirty="0">
                <a:solidFill>
                  <a:schemeClr val="tx1"/>
                </a:solidFill>
                <a:latin typeface="Arial Rounded MT Bold" pitchFamily="34" charset="0"/>
              </a:rPr>
              <a:t>elektronik:</a:t>
            </a:r>
            <a:endParaRPr sz="2800" b="1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57200" y="909240"/>
            <a:ext cx="6553200" cy="51962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marR="5080" indent="-342900">
              <a:lnSpc>
                <a:spcPct val="100000"/>
              </a:lnSpc>
              <a:spcBef>
                <a:spcPts val="100"/>
              </a:spcBef>
              <a:buAutoNum type="arabicPeriod"/>
              <a:tabLst>
                <a:tab pos="354965" algn="l"/>
                <a:tab pos="355600" algn="l"/>
              </a:tabLst>
            </a:pPr>
            <a:r>
              <a:rPr sz="2400" spc="-5" dirty="0">
                <a:latin typeface="Arial"/>
                <a:cs typeface="Arial"/>
              </a:rPr>
              <a:t>Cukup 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menuliskan </a:t>
            </a:r>
            <a:r>
              <a:rPr sz="2400" spc="-10" dirty="0">
                <a:solidFill>
                  <a:srgbClr val="FF0000"/>
                </a:solidFill>
                <a:latin typeface="Arial"/>
                <a:cs typeface="Arial"/>
              </a:rPr>
              <a:t>pada 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folder </a:t>
            </a:r>
            <a:r>
              <a:rPr sz="2400" spc="-10" dirty="0">
                <a:solidFill>
                  <a:srgbClr val="FF0000"/>
                </a:solidFill>
                <a:latin typeface="Arial"/>
                <a:cs typeface="Arial"/>
              </a:rPr>
              <a:t>dalam komputer  </a:t>
            </a:r>
            <a:r>
              <a:rPr sz="2400" spc="-10" dirty="0">
                <a:latin typeface="Arial"/>
                <a:cs typeface="Arial"/>
              </a:rPr>
              <a:t>sesuai ketentuan diatas, baik </a:t>
            </a:r>
            <a:r>
              <a:rPr sz="2400" spc="-5" dirty="0">
                <a:latin typeface="Arial"/>
                <a:cs typeface="Arial"/>
              </a:rPr>
              <a:t>itu </a:t>
            </a:r>
            <a:r>
              <a:rPr sz="2400" spc="-10" dirty="0">
                <a:latin typeface="Arial"/>
                <a:cs typeface="Arial"/>
              </a:rPr>
              <a:t>kode  </a:t>
            </a:r>
            <a:r>
              <a:rPr sz="2400" spc="-5" dirty="0">
                <a:latin typeface="Arial"/>
                <a:cs typeface="Arial"/>
              </a:rPr>
              <a:t>pemberkasan, kode klasifikasi </a:t>
            </a:r>
            <a:r>
              <a:rPr sz="2400" spc="-10" dirty="0">
                <a:latin typeface="Arial"/>
                <a:cs typeface="Arial"/>
              </a:rPr>
              <a:t>dan </a:t>
            </a:r>
            <a:r>
              <a:rPr sz="2400" spc="-5" dirty="0">
                <a:latin typeface="Arial"/>
                <a:cs typeface="Arial"/>
              </a:rPr>
              <a:t>indeks, serta  </a:t>
            </a:r>
            <a:r>
              <a:rPr sz="2400" spc="-10" dirty="0">
                <a:latin typeface="Arial"/>
                <a:cs typeface="Arial"/>
              </a:rPr>
              <a:t>penamaan </a:t>
            </a:r>
            <a:r>
              <a:rPr sz="2400" dirty="0">
                <a:latin typeface="Arial"/>
                <a:cs typeface="Arial"/>
              </a:rPr>
              <a:t>file. </a:t>
            </a:r>
            <a:r>
              <a:rPr sz="2400" spc="-10" dirty="0">
                <a:latin typeface="Arial"/>
                <a:cs typeface="Arial"/>
              </a:rPr>
              <a:t>Apabila menggunakan </a:t>
            </a:r>
            <a:r>
              <a:rPr sz="2400" spc="-5" dirty="0">
                <a:latin typeface="Arial"/>
                <a:cs typeface="Arial"/>
              </a:rPr>
              <a:t>Media  </a:t>
            </a:r>
            <a:r>
              <a:rPr sz="2400" spc="-10" dirty="0">
                <a:latin typeface="Arial"/>
                <a:cs typeface="Arial"/>
              </a:rPr>
              <a:t>Penyimpanan dalam</a:t>
            </a:r>
            <a:r>
              <a:rPr sz="2400" spc="75" dirty="0">
                <a:latin typeface="Arial"/>
                <a:cs typeface="Arial"/>
              </a:rPr>
              <a:t> </a:t>
            </a:r>
            <a:r>
              <a:rPr sz="2400" spc="-10" dirty="0" err="1">
                <a:latin typeface="Arial"/>
                <a:cs typeface="Arial"/>
              </a:rPr>
              <a:t>Komputer</a:t>
            </a:r>
            <a:r>
              <a:rPr sz="2400" spc="-10" dirty="0">
                <a:latin typeface="Arial"/>
                <a:cs typeface="Arial"/>
              </a:rPr>
              <a:t>/Laptop.</a:t>
            </a:r>
            <a:endParaRPr lang="en-ID" sz="2400" spc="-10" dirty="0">
              <a:latin typeface="Arial"/>
              <a:cs typeface="Arial"/>
            </a:endParaRPr>
          </a:p>
          <a:p>
            <a:pPr marL="354965" marR="5080" indent="-342900">
              <a:lnSpc>
                <a:spcPct val="100000"/>
              </a:lnSpc>
              <a:spcBef>
                <a:spcPts val="100"/>
              </a:spcBef>
              <a:buAutoNum type="arabicPeriod"/>
              <a:tabLst>
                <a:tab pos="354965" algn="l"/>
                <a:tab pos="355600" algn="l"/>
              </a:tabLst>
            </a:pPr>
            <a:endParaRPr sz="2400" dirty="0">
              <a:latin typeface="Arial"/>
              <a:cs typeface="Arial"/>
            </a:endParaRPr>
          </a:p>
          <a:p>
            <a:pPr marL="354965" marR="36830" indent="-342900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354965" algn="l"/>
                <a:tab pos="355600" algn="l"/>
              </a:tabLst>
            </a:pPr>
            <a:r>
              <a:rPr sz="2400" spc="-5" dirty="0">
                <a:latin typeface="Arial"/>
                <a:cs typeface="Arial"/>
              </a:rPr>
              <a:t>Media Arsip </a:t>
            </a:r>
            <a:r>
              <a:rPr sz="2400" spc="-15" dirty="0">
                <a:latin typeface="Arial"/>
                <a:cs typeface="Arial"/>
              </a:rPr>
              <a:t>yang </a:t>
            </a:r>
            <a:r>
              <a:rPr sz="2400" spc="-10" dirty="0">
                <a:latin typeface="Arial"/>
                <a:cs typeface="Arial"/>
              </a:rPr>
              <a:t>digunakan </a:t>
            </a:r>
            <a:r>
              <a:rPr sz="2400" spc="-5" dirty="0">
                <a:latin typeface="Arial"/>
                <a:cs typeface="Arial"/>
              </a:rPr>
              <a:t>selain media  </a:t>
            </a:r>
            <a:r>
              <a:rPr sz="2400" spc="-15" dirty="0" err="1">
                <a:latin typeface="Arial"/>
                <a:cs typeface="Arial"/>
              </a:rPr>
              <a:t>penyimpanan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-10" dirty="0" err="1">
                <a:latin typeface="Arial"/>
                <a:cs typeface="Arial"/>
              </a:rPr>
              <a:t>da</a:t>
            </a:r>
            <a:r>
              <a:rPr sz="2400" spc="-5" dirty="0" err="1">
                <a:latin typeface="Arial"/>
                <a:cs typeface="Arial"/>
              </a:rPr>
              <a:t>lam</a:t>
            </a:r>
            <a:r>
              <a:rPr sz="2400" spc="-5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Komputer/Laptop. </a:t>
            </a:r>
            <a:endParaRPr lang="en-ID" sz="2400" spc="-10" dirty="0">
              <a:latin typeface="Arial"/>
              <a:cs typeface="Arial"/>
            </a:endParaRPr>
          </a:p>
          <a:p>
            <a:pPr marL="12065" marR="36830">
              <a:lnSpc>
                <a:spcPct val="100000"/>
              </a:lnSpc>
              <a:spcBef>
                <a:spcPts val="5"/>
              </a:spcBef>
              <a:tabLst>
                <a:tab pos="354965" algn="l"/>
                <a:tab pos="355600" algn="l"/>
              </a:tabLst>
            </a:pPr>
            <a:r>
              <a:rPr lang="en-ID" sz="2400" spc="-10" dirty="0">
                <a:latin typeface="Arial"/>
                <a:cs typeface="Arial"/>
              </a:rPr>
              <a:t>     </a:t>
            </a:r>
            <a:r>
              <a:rPr sz="2400" spc="-10" dirty="0">
                <a:latin typeface="Arial"/>
                <a:cs typeface="Arial"/>
              </a:rPr>
              <a:t>Media  hendaknya dapat </a:t>
            </a:r>
            <a:r>
              <a:rPr sz="2400" spc="-5" dirty="0">
                <a:latin typeface="Arial"/>
                <a:cs typeface="Arial"/>
              </a:rPr>
              <a:t>diberikan </a:t>
            </a:r>
            <a:r>
              <a:rPr sz="2400" spc="-10" dirty="0">
                <a:latin typeface="Arial"/>
                <a:cs typeface="Arial"/>
              </a:rPr>
              <a:t>Label </a:t>
            </a:r>
            <a:r>
              <a:rPr sz="2400" spc="-5" dirty="0">
                <a:latin typeface="Arial"/>
                <a:cs typeface="Arial"/>
              </a:rPr>
              <a:t>minimal  </a:t>
            </a:r>
            <a:r>
              <a:rPr sz="2400" spc="-10" dirty="0" err="1">
                <a:latin typeface="Arial"/>
                <a:cs typeface="Arial"/>
              </a:rPr>
              <a:t>nomor</a:t>
            </a:r>
            <a:r>
              <a:rPr sz="2400" spc="-10" dirty="0">
                <a:latin typeface="Arial"/>
                <a:cs typeface="Arial"/>
              </a:rPr>
              <a:t> </a:t>
            </a:r>
            <a:endParaRPr lang="en-ID" sz="2400" spc="-10" dirty="0">
              <a:latin typeface="Arial"/>
              <a:cs typeface="Arial"/>
            </a:endParaRPr>
          </a:p>
          <a:p>
            <a:pPr marL="12065" marR="36830">
              <a:lnSpc>
                <a:spcPct val="100000"/>
              </a:lnSpc>
              <a:spcBef>
                <a:spcPts val="5"/>
              </a:spcBef>
              <a:tabLst>
                <a:tab pos="354965" algn="l"/>
                <a:tab pos="355600" algn="l"/>
              </a:tabLst>
            </a:pPr>
            <a:r>
              <a:rPr lang="en-ID" sz="2400" spc="-10" dirty="0">
                <a:latin typeface="Arial"/>
                <a:cs typeface="Arial"/>
              </a:rPr>
              <a:t>      </a:t>
            </a:r>
            <a:r>
              <a:rPr sz="2400" spc="-5" dirty="0">
                <a:latin typeface="Arial"/>
                <a:cs typeface="Arial"/>
              </a:rPr>
              <a:t>media. </a:t>
            </a:r>
            <a:endParaRPr lang="en-ID" sz="2400" spc="-5" dirty="0">
              <a:latin typeface="Arial"/>
              <a:cs typeface="Arial"/>
            </a:endParaRPr>
          </a:p>
          <a:p>
            <a:pPr marL="12065" marR="36830">
              <a:lnSpc>
                <a:spcPct val="100000"/>
              </a:lnSpc>
              <a:spcBef>
                <a:spcPts val="5"/>
              </a:spcBef>
              <a:tabLst>
                <a:tab pos="354965" algn="l"/>
                <a:tab pos="355600" algn="l"/>
              </a:tabLst>
            </a:pPr>
            <a:endParaRPr lang="en-ID" sz="2400" spc="-5" dirty="0">
              <a:latin typeface="Arial"/>
              <a:cs typeface="Arial"/>
            </a:endParaRPr>
          </a:p>
          <a:p>
            <a:pPr marL="12065" marR="36830">
              <a:lnSpc>
                <a:spcPct val="100000"/>
              </a:lnSpc>
              <a:spcBef>
                <a:spcPts val="5"/>
              </a:spcBef>
              <a:tabLst>
                <a:tab pos="354965" algn="l"/>
                <a:tab pos="355600" algn="l"/>
              </a:tabLst>
            </a:pPr>
            <a:r>
              <a:rPr sz="2400" spc="-10" dirty="0" err="1">
                <a:latin typeface="Arial"/>
                <a:cs typeface="Arial"/>
              </a:rPr>
              <a:t>Contoh</a:t>
            </a:r>
            <a:r>
              <a:rPr sz="2400" spc="-10" dirty="0">
                <a:latin typeface="Arial"/>
                <a:cs typeface="Arial"/>
              </a:rPr>
              <a:t>: </a:t>
            </a:r>
            <a:r>
              <a:rPr sz="2400" dirty="0">
                <a:latin typeface="Arial"/>
                <a:cs typeface="Arial"/>
              </a:rPr>
              <a:t>CD, </a:t>
            </a:r>
            <a:r>
              <a:rPr sz="2400" spc="-5" dirty="0">
                <a:latin typeface="Arial"/>
                <a:cs typeface="Arial"/>
              </a:rPr>
              <a:t>Harddisk Eksternal,  Flashdisk,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dll</a:t>
            </a:r>
            <a:endParaRPr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344134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02272" y="236154"/>
            <a:ext cx="6608128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chemeClr val="tx1"/>
                </a:solidFill>
                <a:latin typeface="Arial Rounded MT Bold" pitchFamily="34" charset="0"/>
              </a:rPr>
              <a:t>Ketentuan</a:t>
            </a:r>
            <a:r>
              <a:rPr spc="-70" dirty="0">
                <a:solidFill>
                  <a:schemeClr val="tx1"/>
                </a:solidFill>
                <a:latin typeface="Arial Rounded MT Bold" pitchFamily="34" charset="0"/>
              </a:rPr>
              <a:t> </a:t>
            </a:r>
            <a:r>
              <a:rPr dirty="0">
                <a:solidFill>
                  <a:schemeClr val="tx1"/>
                </a:solidFill>
                <a:latin typeface="Arial Rounded MT Bold" pitchFamily="34" charset="0"/>
              </a:rPr>
              <a:t>Pemberkasan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6949840"/>
              </p:ext>
            </p:extLst>
          </p:nvPr>
        </p:nvGraphicFramePr>
        <p:xfrm>
          <a:off x="578256" y="1400048"/>
          <a:ext cx="7944484" cy="526880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9138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10715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58854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476165">
                <a:tc>
                  <a:txBody>
                    <a:bodyPr/>
                    <a:lstStyle/>
                    <a:p>
                      <a:pPr marL="59182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21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Daftar</a:t>
                      </a:r>
                      <a:r>
                        <a:rPr sz="2100" b="1" spc="-5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21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Arsip</a:t>
                      </a:r>
                      <a:endParaRPr sz="2100" dirty="0">
                        <a:latin typeface="Arial"/>
                        <a:cs typeface="Arial"/>
                      </a:endParaRPr>
                    </a:p>
                  </a:txBody>
                  <a:tcPr marL="0" marR="0" marT="55033" marB="0">
                    <a:lnL w="19050">
                      <a:solidFill>
                        <a:srgbClr val="404040"/>
                      </a:solidFill>
                      <a:prstDash val="solid"/>
                    </a:lnL>
                    <a:lnR w="19050">
                      <a:solidFill>
                        <a:srgbClr val="404040"/>
                      </a:solidFill>
                      <a:prstDash val="solid"/>
                    </a:lnR>
                    <a:lnT w="19050">
                      <a:solidFill>
                        <a:srgbClr val="404040"/>
                      </a:solidFill>
                      <a:prstDash val="solid"/>
                    </a:lnT>
                    <a:lnB w="19050">
                      <a:solidFill>
                        <a:srgbClr val="404040"/>
                      </a:solidFill>
                      <a:prstDash val="solid"/>
                    </a:lnB>
                    <a:solidFill>
                      <a:srgbClr val="EB484A"/>
                    </a:solidFill>
                  </a:tcPr>
                </a:tc>
                <a:tc>
                  <a:txBody>
                    <a:bodyPr/>
                    <a:lstStyle/>
                    <a:p>
                      <a:pPr marL="57531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21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Hierarkhi</a:t>
                      </a:r>
                      <a:endParaRPr sz="2100" dirty="0">
                        <a:latin typeface="Arial"/>
                        <a:cs typeface="Arial"/>
                      </a:endParaRPr>
                    </a:p>
                  </a:txBody>
                  <a:tcPr marL="0" marR="0" marT="55033" marB="0">
                    <a:lnL w="19050">
                      <a:solidFill>
                        <a:srgbClr val="404040"/>
                      </a:solidFill>
                      <a:prstDash val="solid"/>
                    </a:lnL>
                    <a:lnR w="19050">
                      <a:solidFill>
                        <a:srgbClr val="404040"/>
                      </a:solidFill>
                      <a:prstDash val="solid"/>
                    </a:lnR>
                    <a:lnT w="19050">
                      <a:solidFill>
                        <a:srgbClr val="404040"/>
                      </a:solidFill>
                      <a:prstDash val="solid"/>
                    </a:lnT>
                    <a:lnB w="19050">
                      <a:solidFill>
                        <a:srgbClr val="404040"/>
                      </a:solidFill>
                      <a:prstDash val="solid"/>
                    </a:lnB>
                    <a:solidFill>
                      <a:srgbClr val="EB484A"/>
                    </a:solidFill>
                  </a:tcPr>
                </a:tc>
                <a:tc>
                  <a:txBody>
                    <a:bodyPr/>
                    <a:lstStyle/>
                    <a:p>
                      <a:pPr marL="48704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21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Jenis</a:t>
                      </a:r>
                      <a:r>
                        <a:rPr sz="2100" b="1" spc="-8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21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Arsip</a:t>
                      </a:r>
                      <a:endParaRPr sz="2100" dirty="0">
                        <a:latin typeface="Arial"/>
                        <a:cs typeface="Arial"/>
                      </a:endParaRPr>
                    </a:p>
                  </a:txBody>
                  <a:tcPr marL="0" marR="0" marT="55033" marB="0">
                    <a:lnL w="19050">
                      <a:solidFill>
                        <a:srgbClr val="404040"/>
                      </a:solidFill>
                      <a:prstDash val="solid"/>
                    </a:lnL>
                    <a:lnR w="19050">
                      <a:solidFill>
                        <a:srgbClr val="404040"/>
                      </a:solidFill>
                      <a:prstDash val="solid"/>
                    </a:lnR>
                    <a:lnT w="19050">
                      <a:solidFill>
                        <a:srgbClr val="404040"/>
                      </a:solidFill>
                      <a:prstDash val="solid"/>
                    </a:lnT>
                    <a:lnB w="19050">
                      <a:solidFill>
                        <a:srgbClr val="404040"/>
                      </a:solidFill>
                      <a:prstDash val="solid"/>
                    </a:lnB>
                    <a:solidFill>
                      <a:srgbClr val="EB484A"/>
                    </a:solidFill>
                  </a:tcPr>
                </a:tc>
                <a:tc>
                  <a:txBody>
                    <a:bodyPr/>
                    <a:lstStyle/>
                    <a:p>
                      <a:pPr marL="54292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21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Non</a:t>
                      </a:r>
                      <a:r>
                        <a:rPr sz="2100" b="1" spc="-9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21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Arsip</a:t>
                      </a:r>
                      <a:endParaRPr sz="2100" dirty="0">
                        <a:latin typeface="Arial"/>
                        <a:cs typeface="Arial"/>
                      </a:endParaRPr>
                    </a:p>
                  </a:txBody>
                  <a:tcPr marL="0" marR="0" marT="55033" marB="0">
                    <a:lnL w="19050">
                      <a:solidFill>
                        <a:srgbClr val="404040"/>
                      </a:solidFill>
                      <a:prstDash val="solid"/>
                    </a:lnL>
                    <a:lnR w="19050">
                      <a:solidFill>
                        <a:srgbClr val="404040"/>
                      </a:solidFill>
                      <a:prstDash val="solid"/>
                    </a:lnR>
                    <a:lnT w="19050">
                      <a:solidFill>
                        <a:srgbClr val="404040"/>
                      </a:solidFill>
                      <a:prstDash val="solid"/>
                    </a:lnT>
                    <a:lnB w="19050">
                      <a:solidFill>
                        <a:srgbClr val="404040"/>
                      </a:solidFill>
                      <a:prstDash val="solid"/>
                    </a:lnB>
                    <a:solidFill>
                      <a:srgbClr val="EB484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397587">
                <a:tc>
                  <a:txBody>
                    <a:bodyPr/>
                    <a:lstStyle/>
                    <a:p>
                      <a:pPr marL="198120" marR="189865" indent="-1905" algn="l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2100" spc="-5" dirty="0">
                          <a:latin typeface="Arial"/>
                          <a:cs typeface="Arial"/>
                        </a:rPr>
                        <a:t>Pemberkasan arsip </a:t>
                      </a:r>
                      <a:r>
                        <a:rPr sz="2100" dirty="0">
                          <a:latin typeface="Arial"/>
                          <a:cs typeface="Arial"/>
                        </a:rPr>
                        <a:t>aktif  </a:t>
                      </a:r>
                      <a:r>
                        <a:rPr sz="2100" spc="-5" dirty="0">
                          <a:latin typeface="Arial"/>
                          <a:cs typeface="Arial"/>
                        </a:rPr>
                        <a:t>elektronik </a:t>
                      </a:r>
                      <a:r>
                        <a:rPr sz="2100" spc="-10" dirty="0">
                          <a:latin typeface="Arial"/>
                          <a:cs typeface="Arial"/>
                        </a:rPr>
                        <a:t>harus dilengkapi  dengan </a:t>
                      </a:r>
                      <a:r>
                        <a:rPr sz="2100" spc="-5" dirty="0">
                          <a:solidFill>
                            <a:srgbClr val="0070C0"/>
                          </a:solidFill>
                          <a:latin typeface="Arial"/>
                          <a:cs typeface="Arial"/>
                        </a:rPr>
                        <a:t>daftar arsip </a:t>
                      </a:r>
                      <a:r>
                        <a:rPr sz="2100" dirty="0">
                          <a:solidFill>
                            <a:srgbClr val="0070C0"/>
                          </a:solidFill>
                          <a:latin typeface="Arial"/>
                          <a:cs typeface="Arial"/>
                        </a:rPr>
                        <a:t>aktif  </a:t>
                      </a:r>
                      <a:r>
                        <a:rPr sz="2100" spc="-10" dirty="0">
                          <a:solidFill>
                            <a:srgbClr val="0070C0"/>
                          </a:solidFill>
                          <a:latin typeface="Arial"/>
                          <a:cs typeface="Arial"/>
                        </a:rPr>
                        <a:t>berupa </a:t>
                      </a:r>
                      <a:r>
                        <a:rPr sz="2100" spc="-5" dirty="0">
                          <a:solidFill>
                            <a:srgbClr val="0070C0"/>
                          </a:solidFill>
                          <a:latin typeface="Arial"/>
                          <a:cs typeface="Arial"/>
                        </a:rPr>
                        <a:t>daftar berkas </a:t>
                      </a:r>
                      <a:r>
                        <a:rPr sz="2100" spc="-10" dirty="0">
                          <a:solidFill>
                            <a:srgbClr val="0070C0"/>
                          </a:solidFill>
                          <a:latin typeface="Arial"/>
                          <a:cs typeface="Arial"/>
                        </a:rPr>
                        <a:t>dan  </a:t>
                      </a:r>
                      <a:r>
                        <a:rPr sz="2100" spc="-5" dirty="0">
                          <a:solidFill>
                            <a:srgbClr val="0070C0"/>
                          </a:solidFill>
                          <a:latin typeface="Arial"/>
                          <a:cs typeface="Arial"/>
                        </a:rPr>
                        <a:t>daftar isi berkas. </a:t>
                      </a:r>
                      <a:endParaRPr lang="en-ID" sz="2100" spc="-5" dirty="0">
                        <a:solidFill>
                          <a:srgbClr val="0070C0"/>
                        </a:solidFill>
                        <a:latin typeface="Arial"/>
                        <a:cs typeface="Arial"/>
                      </a:endParaRPr>
                    </a:p>
                    <a:p>
                      <a:pPr marL="198120" marR="189865" indent="-1905" algn="l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2100" spc="-10" dirty="0" err="1">
                          <a:latin typeface="Arial"/>
                          <a:cs typeface="Arial"/>
                        </a:rPr>
                        <a:t>Dibuat</a:t>
                      </a:r>
                      <a:r>
                        <a:rPr sz="2100" spc="-10" dirty="0">
                          <a:latin typeface="Arial"/>
                          <a:cs typeface="Arial"/>
                        </a:rPr>
                        <a:t> menggunakan</a:t>
                      </a:r>
                      <a:r>
                        <a:rPr sz="21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100" spc="-5" dirty="0">
                          <a:latin typeface="Arial"/>
                          <a:cs typeface="Arial"/>
                        </a:rPr>
                        <a:t>excel.</a:t>
                      </a:r>
                      <a:endParaRPr sz="2100" dirty="0">
                        <a:latin typeface="Arial"/>
                        <a:cs typeface="Arial"/>
                      </a:endParaRPr>
                    </a:p>
                  </a:txBody>
                  <a:tcPr marL="0" marR="0" marT="55033" marB="0">
                    <a:lnL w="19050">
                      <a:solidFill>
                        <a:srgbClr val="404040"/>
                      </a:solidFill>
                      <a:prstDash val="solid"/>
                    </a:lnL>
                    <a:lnR w="19050">
                      <a:solidFill>
                        <a:srgbClr val="404040"/>
                      </a:solidFill>
                      <a:prstDash val="solid"/>
                    </a:lnR>
                    <a:lnT w="19050">
                      <a:solidFill>
                        <a:srgbClr val="40404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92075" marR="249554">
                        <a:lnSpc>
                          <a:spcPct val="100000"/>
                        </a:lnSpc>
                        <a:spcBef>
                          <a:spcPts val="1045"/>
                        </a:spcBef>
                      </a:pPr>
                      <a:r>
                        <a:rPr sz="2100" spc="-5" dirty="0">
                          <a:latin typeface="Arial"/>
                          <a:cs typeface="Arial"/>
                        </a:rPr>
                        <a:t>Hierarkhi </a:t>
                      </a:r>
                      <a:r>
                        <a:rPr sz="2100" spc="-10" dirty="0">
                          <a:latin typeface="Arial"/>
                          <a:cs typeface="Arial"/>
                        </a:rPr>
                        <a:t>pemberkasan  pada </a:t>
                      </a:r>
                      <a:r>
                        <a:rPr sz="2100" spc="-5" dirty="0">
                          <a:latin typeface="Arial"/>
                          <a:cs typeface="Arial"/>
                        </a:rPr>
                        <a:t>arsip elektronik  </a:t>
                      </a:r>
                      <a:r>
                        <a:rPr sz="2100" spc="-10" dirty="0">
                          <a:latin typeface="Arial"/>
                          <a:cs typeface="Arial"/>
                        </a:rPr>
                        <a:t>dapat ditulis sebagai  </a:t>
                      </a:r>
                      <a:r>
                        <a:rPr sz="2100" spc="-5" dirty="0">
                          <a:latin typeface="Arial"/>
                          <a:cs typeface="Arial"/>
                        </a:rPr>
                        <a:t>berikut:</a:t>
                      </a:r>
                      <a:endParaRPr sz="2100" dirty="0">
                        <a:latin typeface="Arial"/>
                        <a:cs typeface="Arial"/>
                      </a:endParaRPr>
                    </a:p>
                    <a:p>
                      <a:pPr marL="259715" indent="-168275">
                        <a:lnSpc>
                          <a:spcPct val="100000"/>
                        </a:lnSpc>
                        <a:spcBef>
                          <a:spcPts val="5"/>
                        </a:spcBef>
                        <a:buAutoNum type="alphaLcPeriod"/>
                        <a:tabLst>
                          <a:tab pos="260350" algn="l"/>
                        </a:tabLst>
                      </a:pPr>
                      <a:r>
                        <a:rPr sz="2100" spc="-30" dirty="0">
                          <a:latin typeface="Arial"/>
                          <a:cs typeface="Arial"/>
                        </a:rPr>
                        <a:t>Tahun</a:t>
                      </a:r>
                      <a:r>
                        <a:rPr sz="2100" spc="-9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100" spc="-5" dirty="0">
                          <a:latin typeface="Arial"/>
                          <a:cs typeface="Arial"/>
                        </a:rPr>
                        <a:t>Arsip</a:t>
                      </a:r>
                      <a:endParaRPr sz="2100" dirty="0">
                        <a:latin typeface="Arial"/>
                        <a:cs typeface="Arial"/>
                      </a:endParaRPr>
                    </a:p>
                    <a:p>
                      <a:pPr marL="261620" indent="-170180">
                        <a:lnSpc>
                          <a:spcPct val="100000"/>
                        </a:lnSpc>
                        <a:buAutoNum type="alphaLcPeriod"/>
                        <a:tabLst>
                          <a:tab pos="262255" algn="l"/>
                        </a:tabLst>
                      </a:pPr>
                      <a:r>
                        <a:rPr sz="2100" spc="-5" dirty="0">
                          <a:latin typeface="Arial"/>
                          <a:cs typeface="Arial"/>
                        </a:rPr>
                        <a:t>Kode</a:t>
                      </a:r>
                      <a:r>
                        <a:rPr sz="21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100" spc="-5" dirty="0">
                          <a:latin typeface="Arial"/>
                          <a:cs typeface="Arial"/>
                        </a:rPr>
                        <a:t>Pemberkasan</a:t>
                      </a:r>
                      <a:endParaRPr sz="2100" dirty="0">
                        <a:latin typeface="Arial"/>
                        <a:cs typeface="Arial"/>
                      </a:endParaRPr>
                    </a:p>
                    <a:p>
                      <a:pPr marL="254000" indent="-162560">
                        <a:lnSpc>
                          <a:spcPct val="100000"/>
                        </a:lnSpc>
                        <a:buAutoNum type="alphaLcPeriod"/>
                        <a:tabLst>
                          <a:tab pos="254635" algn="l"/>
                        </a:tabLst>
                      </a:pPr>
                      <a:r>
                        <a:rPr sz="2100" spc="-5" dirty="0">
                          <a:latin typeface="Arial"/>
                          <a:cs typeface="Arial"/>
                        </a:rPr>
                        <a:t>Berkas</a:t>
                      </a:r>
                      <a:endParaRPr sz="2100" dirty="0">
                        <a:latin typeface="Arial"/>
                        <a:cs typeface="Arial"/>
                      </a:endParaRPr>
                    </a:p>
                    <a:p>
                      <a:pPr marL="262255" indent="-170815">
                        <a:lnSpc>
                          <a:spcPct val="100000"/>
                        </a:lnSpc>
                        <a:buAutoNum type="alphaLcPeriod"/>
                        <a:tabLst>
                          <a:tab pos="262890" algn="l"/>
                        </a:tabLst>
                      </a:pPr>
                      <a:r>
                        <a:rPr sz="2100" spc="-5" dirty="0">
                          <a:latin typeface="Arial"/>
                          <a:cs typeface="Arial"/>
                        </a:rPr>
                        <a:t>Isi Berkas (file)</a:t>
                      </a:r>
                      <a:endParaRPr sz="2100" dirty="0">
                        <a:latin typeface="Arial"/>
                        <a:cs typeface="Arial"/>
                      </a:endParaRPr>
                    </a:p>
                  </a:txBody>
                  <a:tcPr marL="0" marR="0" marT="176953" marB="0">
                    <a:lnL w="19050">
                      <a:solidFill>
                        <a:srgbClr val="404040"/>
                      </a:solidFill>
                      <a:prstDash val="solid"/>
                    </a:lnL>
                    <a:lnR w="19050">
                      <a:solidFill>
                        <a:srgbClr val="404040"/>
                      </a:solidFill>
                      <a:prstDash val="solid"/>
                    </a:lnR>
                    <a:lnT w="19050">
                      <a:solidFill>
                        <a:srgbClr val="40404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100" dirty="0">
                        <a:latin typeface="Times New Roman"/>
                        <a:cs typeface="Times New Roman"/>
                      </a:endParaRPr>
                    </a:p>
                    <a:p>
                      <a:pPr marL="92075" marR="95250">
                        <a:lnSpc>
                          <a:spcPct val="100000"/>
                        </a:lnSpc>
                        <a:spcBef>
                          <a:spcPts val="990"/>
                        </a:spcBef>
                      </a:pPr>
                      <a:r>
                        <a:rPr sz="2100" spc="-10" dirty="0">
                          <a:latin typeface="Arial"/>
                          <a:cs typeface="Arial"/>
                        </a:rPr>
                        <a:t>Apabila dalam </a:t>
                      </a:r>
                      <a:r>
                        <a:rPr sz="2100" spc="-5" dirty="0">
                          <a:latin typeface="Arial"/>
                          <a:cs typeface="Arial"/>
                        </a:rPr>
                        <a:t>satu  kegiatan </a:t>
                      </a:r>
                      <a:r>
                        <a:rPr sz="2100" spc="-10" dirty="0">
                          <a:latin typeface="Arial"/>
                          <a:cs typeface="Arial"/>
                        </a:rPr>
                        <a:t>terdapat jenis  </a:t>
                      </a:r>
                      <a:r>
                        <a:rPr sz="2100" spc="-5" dirty="0">
                          <a:latin typeface="Arial"/>
                          <a:cs typeface="Arial"/>
                        </a:rPr>
                        <a:t>arsip </a:t>
                      </a:r>
                      <a:r>
                        <a:rPr sz="2100" spc="-15" dirty="0">
                          <a:latin typeface="Arial"/>
                          <a:cs typeface="Arial"/>
                        </a:rPr>
                        <a:t>yang </a:t>
                      </a:r>
                      <a:r>
                        <a:rPr sz="2100" spc="-10" dirty="0">
                          <a:latin typeface="Arial"/>
                          <a:cs typeface="Arial"/>
                        </a:rPr>
                        <a:t>berbeda-beda  </a:t>
                      </a:r>
                      <a:r>
                        <a:rPr sz="2100" spc="-5" dirty="0">
                          <a:latin typeface="Arial"/>
                          <a:cs typeface="Arial"/>
                        </a:rPr>
                        <a:t>maka </a:t>
                      </a:r>
                      <a:r>
                        <a:rPr sz="2100" spc="-10" dirty="0">
                          <a:latin typeface="Arial"/>
                          <a:cs typeface="Arial"/>
                        </a:rPr>
                        <a:t>pemberkasan  </a:t>
                      </a:r>
                      <a:r>
                        <a:rPr sz="2100" spc="-5" dirty="0">
                          <a:latin typeface="Arial"/>
                          <a:cs typeface="Arial"/>
                        </a:rPr>
                        <a:t>dilakukan </a:t>
                      </a:r>
                      <a:r>
                        <a:rPr sz="2100" spc="-10" dirty="0">
                          <a:latin typeface="Arial"/>
                          <a:cs typeface="Arial"/>
                        </a:rPr>
                        <a:t>dalam </a:t>
                      </a:r>
                      <a:r>
                        <a:rPr sz="2100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2100" spc="-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100" spc="-5" dirty="0">
                          <a:latin typeface="Arial"/>
                          <a:cs typeface="Arial"/>
                        </a:rPr>
                        <a:t>berkas  kegiatan </a:t>
                      </a:r>
                      <a:r>
                        <a:rPr sz="2100" spc="-15" dirty="0">
                          <a:latin typeface="Arial"/>
                          <a:cs typeface="Arial"/>
                        </a:rPr>
                        <a:t>yang</a:t>
                      </a:r>
                      <a:r>
                        <a:rPr sz="2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100" spc="-10" dirty="0">
                          <a:latin typeface="Arial"/>
                          <a:cs typeface="Arial"/>
                        </a:rPr>
                        <a:t>sama.</a:t>
                      </a:r>
                      <a:endParaRPr sz="21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9050">
                      <a:solidFill>
                        <a:srgbClr val="404040"/>
                      </a:solidFill>
                      <a:prstDash val="solid"/>
                    </a:lnL>
                    <a:lnR w="19050">
                      <a:solidFill>
                        <a:srgbClr val="404040"/>
                      </a:solidFill>
                      <a:prstDash val="solid"/>
                    </a:lnR>
                    <a:lnT w="19050">
                      <a:solidFill>
                        <a:srgbClr val="40404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1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100" dirty="0">
                        <a:latin typeface="Times New Roman"/>
                        <a:cs typeface="Times New Roman"/>
                      </a:endParaRPr>
                    </a:p>
                    <a:p>
                      <a:pPr marL="93345" marR="172720">
                        <a:lnSpc>
                          <a:spcPct val="100000"/>
                        </a:lnSpc>
                        <a:spcBef>
                          <a:spcPts val="940"/>
                        </a:spcBef>
                      </a:pPr>
                      <a:r>
                        <a:rPr sz="2100" spc="-10" dirty="0">
                          <a:latin typeface="Arial"/>
                          <a:cs typeface="Arial"/>
                        </a:rPr>
                        <a:t>Dokumen </a:t>
                      </a:r>
                      <a:r>
                        <a:rPr sz="2100" spc="-15" dirty="0">
                          <a:latin typeface="Arial"/>
                          <a:cs typeface="Arial"/>
                        </a:rPr>
                        <a:t>yang </a:t>
                      </a:r>
                      <a:r>
                        <a:rPr sz="2100" spc="-10" dirty="0">
                          <a:latin typeface="Arial"/>
                          <a:cs typeface="Arial"/>
                        </a:rPr>
                        <a:t>belum  menjadi </a:t>
                      </a:r>
                      <a:r>
                        <a:rPr sz="2100" spc="-5" dirty="0">
                          <a:latin typeface="Arial"/>
                          <a:cs typeface="Arial"/>
                        </a:rPr>
                        <a:t>arsip tidak </a:t>
                      </a:r>
                      <a:r>
                        <a:rPr sz="2100" spc="-10" dirty="0">
                          <a:latin typeface="Arial"/>
                          <a:cs typeface="Arial"/>
                        </a:rPr>
                        <a:t>perlu  </a:t>
                      </a:r>
                      <a:r>
                        <a:rPr sz="2100" spc="-5" dirty="0">
                          <a:latin typeface="Arial"/>
                          <a:cs typeface="Arial"/>
                        </a:rPr>
                        <a:t>dilakukan </a:t>
                      </a:r>
                      <a:r>
                        <a:rPr sz="2100" spc="-10" dirty="0">
                          <a:latin typeface="Arial"/>
                          <a:cs typeface="Arial"/>
                        </a:rPr>
                        <a:t>pemberkasan  </a:t>
                      </a:r>
                      <a:r>
                        <a:rPr sz="2100" spc="-5" dirty="0">
                          <a:latin typeface="Arial"/>
                          <a:cs typeface="Arial"/>
                        </a:rPr>
                        <a:t>sesuai ketentuan</a:t>
                      </a:r>
                      <a:r>
                        <a:rPr sz="2100" spc="-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100" spc="-5" dirty="0">
                          <a:latin typeface="Arial"/>
                          <a:cs typeface="Arial"/>
                        </a:rPr>
                        <a:t>diatas.</a:t>
                      </a:r>
                      <a:endParaRPr sz="21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9050">
                      <a:solidFill>
                        <a:srgbClr val="404040"/>
                      </a:solidFill>
                      <a:prstDash val="solid"/>
                    </a:lnL>
                    <a:lnR w="19050">
                      <a:solidFill>
                        <a:srgbClr val="404040"/>
                      </a:solidFill>
                      <a:prstDash val="solid"/>
                    </a:lnR>
                    <a:lnT w="19050">
                      <a:solidFill>
                        <a:srgbClr val="40404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35227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02272" y="236154"/>
            <a:ext cx="7370128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chemeClr val="tx1"/>
                </a:solidFill>
                <a:latin typeface="Arial Rounded MT Bold" pitchFamily="34" charset="0"/>
              </a:rPr>
              <a:t>Ketentuan</a:t>
            </a:r>
            <a:r>
              <a:rPr spc="-70" dirty="0">
                <a:solidFill>
                  <a:schemeClr val="tx1"/>
                </a:solidFill>
                <a:latin typeface="Arial Rounded MT Bold" pitchFamily="34" charset="0"/>
              </a:rPr>
              <a:t> </a:t>
            </a:r>
            <a:r>
              <a:rPr dirty="0">
                <a:solidFill>
                  <a:schemeClr val="tx1"/>
                </a:solidFill>
                <a:latin typeface="Arial Rounded MT Bold" pitchFamily="34" charset="0"/>
              </a:rPr>
              <a:t>Pemberkasan</a:t>
            </a:r>
          </a:p>
        </p:txBody>
      </p:sp>
      <p:sp>
        <p:nvSpPr>
          <p:cNvPr id="4" name="object 4"/>
          <p:cNvSpPr/>
          <p:nvPr/>
        </p:nvSpPr>
        <p:spPr>
          <a:xfrm>
            <a:off x="228600" y="1143000"/>
            <a:ext cx="8534400" cy="5181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166693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2400" y="25399"/>
            <a:ext cx="8839200" cy="180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820904" y="1803400"/>
            <a:ext cx="7502193" cy="41011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Arial Rounded MT Bold" pitchFamily="34" charset="0"/>
                <a:cs typeface="Arial"/>
              </a:rPr>
              <a:t>Penyimpanan arsip berkaitan  langsung dengan </a:t>
            </a:r>
            <a:r>
              <a:rPr sz="2400" dirty="0">
                <a:latin typeface="Arial Rounded MT Bold" pitchFamily="34" charset="0"/>
                <a:cs typeface="Arial"/>
              </a:rPr>
              <a:t>media </a:t>
            </a:r>
            <a:r>
              <a:rPr sz="2400" spc="-10" dirty="0">
                <a:latin typeface="Arial Rounded MT Bold" pitchFamily="34" charset="0"/>
                <a:cs typeface="Arial"/>
              </a:rPr>
              <a:t>penyimpanan  </a:t>
            </a:r>
            <a:r>
              <a:rPr sz="2400" spc="-5" dirty="0">
                <a:latin typeface="Arial Rounded MT Bold" pitchFamily="34" charset="0"/>
                <a:cs typeface="Arial"/>
              </a:rPr>
              <a:t>arsip elektronik. </a:t>
            </a:r>
            <a:endParaRPr lang="en-ID" sz="2400" spc="-5" dirty="0">
              <a:latin typeface="Arial Rounded MT Bold" pitchFamily="34" charset="0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latin typeface="Arial Rounded MT Bold" pitchFamily="34" charset="0"/>
                <a:cs typeface="Arial"/>
              </a:rPr>
              <a:t>Media penyimpanan  </a:t>
            </a:r>
            <a:r>
              <a:rPr sz="2400" spc="-5" dirty="0">
                <a:latin typeface="Arial Rounded MT Bold" pitchFamily="34" charset="0"/>
                <a:cs typeface="Arial"/>
              </a:rPr>
              <a:t>arsip elektronik </a:t>
            </a:r>
            <a:r>
              <a:rPr sz="2400" dirty="0">
                <a:latin typeface="Arial Rounded MT Bold" pitchFamily="34" charset="0"/>
                <a:cs typeface="Arial"/>
              </a:rPr>
              <a:t>secara offline </a:t>
            </a:r>
            <a:r>
              <a:rPr sz="2400" spc="-15" dirty="0">
                <a:latin typeface="Arial Rounded MT Bold" pitchFamily="34" charset="0"/>
                <a:cs typeface="Arial"/>
              </a:rPr>
              <a:t>yang  </a:t>
            </a:r>
            <a:r>
              <a:rPr sz="2400" spc="-5" dirty="0">
                <a:latin typeface="Arial Rounded MT Bold" pitchFamily="34" charset="0"/>
                <a:cs typeface="Arial"/>
              </a:rPr>
              <a:t>dapat dipergunakan oleh Central </a:t>
            </a:r>
            <a:r>
              <a:rPr sz="2400" dirty="0">
                <a:latin typeface="Arial Rounded MT Bold" pitchFamily="34" charset="0"/>
                <a:cs typeface="Arial"/>
              </a:rPr>
              <a:t>File  </a:t>
            </a:r>
            <a:r>
              <a:rPr sz="2400" spc="-5" dirty="0">
                <a:latin typeface="Arial Rounded MT Bold" pitchFamily="34" charset="0"/>
                <a:cs typeface="Arial"/>
              </a:rPr>
              <a:t>dapat</a:t>
            </a:r>
            <a:r>
              <a:rPr sz="2400" spc="-25" dirty="0">
                <a:latin typeface="Arial Rounded MT Bold" pitchFamily="34" charset="0"/>
                <a:cs typeface="Arial"/>
              </a:rPr>
              <a:t> </a:t>
            </a:r>
            <a:r>
              <a:rPr sz="2400" spc="-5" dirty="0" err="1">
                <a:latin typeface="Arial Rounded MT Bold" pitchFamily="34" charset="0"/>
                <a:cs typeface="Arial"/>
              </a:rPr>
              <a:t>berupa</a:t>
            </a:r>
            <a:r>
              <a:rPr sz="2400" spc="-5" dirty="0">
                <a:latin typeface="Arial Rounded MT Bold" pitchFamily="34" charset="0"/>
                <a:cs typeface="Arial"/>
              </a:rPr>
              <a:t>:</a:t>
            </a:r>
            <a:endParaRPr lang="en-ID" sz="2400" spc="-5" dirty="0">
              <a:latin typeface="Arial Rounded MT Bold" pitchFamily="34" charset="0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endParaRPr sz="2400" dirty="0">
              <a:latin typeface="Arial Rounded MT Bold" pitchFamily="34" charset="0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354965" algn="l"/>
                <a:tab pos="355600" algn="l"/>
              </a:tabLst>
            </a:pPr>
            <a:r>
              <a:rPr sz="2400" spc="-5" dirty="0">
                <a:latin typeface="Arial Rounded MT Bold" pitchFamily="34" charset="0"/>
                <a:cs typeface="Arial"/>
              </a:rPr>
              <a:t>Hardisk/ </a:t>
            </a:r>
            <a:r>
              <a:rPr sz="2400" dirty="0">
                <a:latin typeface="Arial Rounded MT Bold" pitchFamily="34" charset="0"/>
                <a:cs typeface="Arial"/>
              </a:rPr>
              <a:t>SSD</a:t>
            </a:r>
            <a:r>
              <a:rPr sz="2400" spc="-45" dirty="0">
                <a:latin typeface="Arial Rounded MT Bold" pitchFamily="34" charset="0"/>
                <a:cs typeface="Arial"/>
              </a:rPr>
              <a:t> </a:t>
            </a:r>
            <a:r>
              <a:rPr sz="2400" spc="-5" dirty="0">
                <a:latin typeface="Arial Rounded MT Bold" pitchFamily="34" charset="0"/>
                <a:cs typeface="Arial"/>
              </a:rPr>
              <a:t>Komputer/Laptop.</a:t>
            </a:r>
            <a:endParaRPr sz="2400" dirty="0">
              <a:latin typeface="Arial Rounded MT Bold" pitchFamily="34" charset="0"/>
              <a:cs typeface="Arial"/>
            </a:endParaRPr>
          </a:p>
          <a:p>
            <a:pPr marL="355600" indent="-342900">
              <a:lnSpc>
                <a:spcPct val="100000"/>
              </a:lnSpc>
              <a:buAutoNum type="arabicPeriod"/>
              <a:tabLst>
                <a:tab pos="354965" algn="l"/>
                <a:tab pos="355600" algn="l"/>
              </a:tabLst>
            </a:pPr>
            <a:r>
              <a:rPr sz="2400" spc="-5" dirty="0">
                <a:latin typeface="Arial Rounded MT Bold" pitchFamily="34" charset="0"/>
                <a:cs typeface="Arial"/>
              </a:rPr>
              <a:t>Hardisk</a:t>
            </a:r>
            <a:r>
              <a:rPr sz="2400" spc="-35" dirty="0">
                <a:latin typeface="Arial Rounded MT Bold" pitchFamily="34" charset="0"/>
                <a:cs typeface="Arial"/>
              </a:rPr>
              <a:t> </a:t>
            </a:r>
            <a:r>
              <a:rPr sz="2400" spc="-5" dirty="0">
                <a:latin typeface="Arial Rounded MT Bold" pitchFamily="34" charset="0"/>
                <a:cs typeface="Arial"/>
              </a:rPr>
              <a:t>Eksternal</a:t>
            </a:r>
            <a:endParaRPr sz="2400" dirty="0">
              <a:latin typeface="Arial Rounded MT Bold" pitchFamily="34" charset="0"/>
              <a:cs typeface="Arial"/>
            </a:endParaRPr>
          </a:p>
          <a:p>
            <a:pPr marL="355600" indent="-342900">
              <a:lnSpc>
                <a:spcPct val="100000"/>
              </a:lnSpc>
              <a:buAutoNum type="arabicPeriod"/>
              <a:tabLst>
                <a:tab pos="354965" algn="l"/>
                <a:tab pos="355600" algn="l"/>
              </a:tabLst>
            </a:pPr>
            <a:r>
              <a:rPr sz="2400" spc="-5" dirty="0">
                <a:latin typeface="Arial Rounded MT Bold" pitchFamily="34" charset="0"/>
                <a:cs typeface="Arial"/>
              </a:rPr>
              <a:t>Flashdisk atau </a:t>
            </a:r>
            <a:r>
              <a:rPr sz="2400" spc="-10" dirty="0">
                <a:latin typeface="Arial Rounded MT Bold" pitchFamily="34" charset="0"/>
                <a:cs typeface="Arial"/>
              </a:rPr>
              <a:t>Memory</a:t>
            </a:r>
            <a:r>
              <a:rPr sz="2400" spc="-50" dirty="0">
                <a:latin typeface="Arial Rounded MT Bold" pitchFamily="34" charset="0"/>
                <a:cs typeface="Arial"/>
              </a:rPr>
              <a:t> </a:t>
            </a:r>
            <a:r>
              <a:rPr sz="2400" spc="-5" dirty="0">
                <a:latin typeface="Arial Rounded MT Bold" pitchFamily="34" charset="0"/>
                <a:cs typeface="Arial"/>
              </a:rPr>
              <a:t>Card</a:t>
            </a:r>
            <a:endParaRPr sz="2400" dirty="0">
              <a:latin typeface="Arial Rounded MT Bold" pitchFamily="34" charset="0"/>
              <a:cs typeface="Arial"/>
            </a:endParaRPr>
          </a:p>
          <a:p>
            <a:pPr marL="355600" indent="-342900">
              <a:lnSpc>
                <a:spcPct val="100000"/>
              </a:lnSpc>
              <a:buAutoNum type="arabicPeriod"/>
              <a:tabLst>
                <a:tab pos="354965" algn="l"/>
                <a:tab pos="355600" algn="l"/>
              </a:tabLst>
            </a:pPr>
            <a:r>
              <a:rPr sz="2400" spc="5" dirty="0">
                <a:latin typeface="Arial Rounded MT Bold" pitchFamily="34" charset="0"/>
                <a:cs typeface="Arial"/>
              </a:rPr>
              <a:t>CD</a:t>
            </a:r>
            <a:endParaRPr sz="2400" dirty="0">
              <a:latin typeface="Arial Rounded MT Bold" pitchFamily="34" charset="0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354965" algn="l"/>
                <a:tab pos="355600" algn="l"/>
              </a:tabLst>
            </a:pPr>
            <a:r>
              <a:rPr sz="2400" spc="-5" dirty="0">
                <a:latin typeface="Arial Rounded MT Bold" pitchFamily="34" charset="0"/>
                <a:cs typeface="Arial"/>
              </a:rPr>
              <a:t>Atau penyimpanan</a:t>
            </a:r>
            <a:r>
              <a:rPr sz="2400" spc="-45" dirty="0">
                <a:latin typeface="Arial Rounded MT Bold" pitchFamily="34" charset="0"/>
                <a:cs typeface="Arial"/>
              </a:rPr>
              <a:t> </a:t>
            </a:r>
            <a:r>
              <a:rPr sz="2400" spc="-10" dirty="0">
                <a:latin typeface="Arial Rounded MT Bold" pitchFamily="34" charset="0"/>
                <a:cs typeface="Arial"/>
              </a:rPr>
              <a:t>lainnya</a:t>
            </a:r>
            <a:endParaRPr sz="2400" dirty="0">
              <a:latin typeface="Arial Rounded MT Bold" pitchFamily="34" charset="0"/>
              <a:cs typeface="Arial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502926" y="651023"/>
            <a:ext cx="7117074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dirty="0" err="1">
                <a:solidFill>
                  <a:schemeClr val="tx1"/>
                </a:solidFill>
                <a:latin typeface="Arial Rounded MT Bold" pitchFamily="34" charset="0"/>
              </a:rPr>
              <a:t>P</a:t>
            </a:r>
            <a:r>
              <a:rPr sz="3200" b="1" spc="5" dirty="0" err="1">
                <a:solidFill>
                  <a:schemeClr val="tx1"/>
                </a:solidFill>
                <a:latin typeface="Arial Rounded MT Bold" pitchFamily="34" charset="0"/>
              </a:rPr>
              <a:t>e</a:t>
            </a:r>
            <a:r>
              <a:rPr sz="3200" b="1" spc="-5" dirty="0" err="1">
                <a:solidFill>
                  <a:schemeClr val="tx1"/>
                </a:solidFill>
                <a:latin typeface="Arial Rounded MT Bold" pitchFamily="34" charset="0"/>
              </a:rPr>
              <a:t>ny</a:t>
            </a:r>
            <a:r>
              <a:rPr sz="3200" b="1" spc="10" dirty="0" err="1">
                <a:solidFill>
                  <a:schemeClr val="tx1"/>
                </a:solidFill>
                <a:latin typeface="Arial Rounded MT Bold" pitchFamily="34" charset="0"/>
              </a:rPr>
              <a:t>i</a:t>
            </a:r>
            <a:r>
              <a:rPr sz="3200" b="1" dirty="0" err="1">
                <a:solidFill>
                  <a:schemeClr val="tx1"/>
                </a:solidFill>
                <a:latin typeface="Arial Rounded MT Bold" pitchFamily="34" charset="0"/>
              </a:rPr>
              <a:t>mpan</a:t>
            </a:r>
            <a:r>
              <a:rPr sz="3200" b="1" spc="5" dirty="0" err="1">
                <a:solidFill>
                  <a:schemeClr val="tx1"/>
                </a:solidFill>
                <a:latin typeface="Arial Rounded MT Bold" pitchFamily="34" charset="0"/>
              </a:rPr>
              <a:t>a</a:t>
            </a:r>
            <a:r>
              <a:rPr sz="3200" b="1" dirty="0" err="1">
                <a:solidFill>
                  <a:schemeClr val="tx1"/>
                </a:solidFill>
                <a:latin typeface="Arial Rounded MT Bold" pitchFamily="34" charset="0"/>
              </a:rPr>
              <a:t>n</a:t>
            </a:r>
            <a:r>
              <a:rPr lang="en-ID" sz="3200" b="1" dirty="0">
                <a:solidFill>
                  <a:schemeClr val="tx1"/>
                </a:solidFill>
                <a:latin typeface="Arial Rounded MT Bold" pitchFamily="34" charset="0"/>
              </a:rPr>
              <a:t> </a:t>
            </a:r>
            <a:r>
              <a:rPr lang="en-ID" sz="3200" b="1" dirty="0" err="1">
                <a:solidFill>
                  <a:schemeClr val="tx1"/>
                </a:solidFill>
                <a:latin typeface="Arial Rounded MT Bold" pitchFamily="34" charset="0"/>
              </a:rPr>
              <a:t>Arsip</a:t>
            </a:r>
            <a:r>
              <a:rPr lang="en-ID" sz="3200" b="1" dirty="0">
                <a:solidFill>
                  <a:schemeClr val="tx1"/>
                </a:solidFill>
                <a:latin typeface="Arial Rounded MT Bold" pitchFamily="34" charset="0"/>
              </a:rPr>
              <a:t> </a:t>
            </a:r>
            <a:r>
              <a:rPr lang="en-ID" sz="3200" b="1" dirty="0" err="1">
                <a:solidFill>
                  <a:schemeClr val="tx1"/>
                </a:solidFill>
                <a:latin typeface="Arial Rounded MT Bold" pitchFamily="34" charset="0"/>
              </a:rPr>
              <a:t>Elektronik</a:t>
            </a:r>
            <a:endParaRPr sz="3200" b="1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19174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"/>
            <a:ext cx="9144000" cy="18287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152400" y="152399"/>
            <a:ext cx="2667000" cy="4417826"/>
            <a:chOff x="2700020" y="698500"/>
            <a:chExt cx="4147820" cy="3746500"/>
          </a:xfrm>
        </p:grpSpPr>
        <p:sp>
          <p:nvSpPr>
            <p:cNvPr id="4" name="object 4"/>
            <p:cNvSpPr/>
            <p:nvPr/>
          </p:nvSpPr>
          <p:spPr>
            <a:xfrm>
              <a:off x="2700020" y="698499"/>
              <a:ext cx="3743960" cy="3746500"/>
            </a:xfrm>
            <a:custGeom>
              <a:avLst/>
              <a:gdLst/>
              <a:ahLst/>
              <a:cxnLst/>
              <a:rect l="l" t="t" r="r" b="b"/>
              <a:pathLst>
                <a:path w="3743960" h="3746500">
                  <a:moveTo>
                    <a:pt x="3743960" y="1873250"/>
                  </a:moveTo>
                  <a:lnTo>
                    <a:pt x="3743337" y="1824913"/>
                  </a:lnTo>
                  <a:lnTo>
                    <a:pt x="3741521" y="1776857"/>
                  </a:lnTo>
                  <a:lnTo>
                    <a:pt x="3738499" y="1729130"/>
                  </a:lnTo>
                  <a:lnTo>
                    <a:pt x="3734295" y="1681734"/>
                  </a:lnTo>
                  <a:lnTo>
                    <a:pt x="3728910" y="1634680"/>
                  </a:lnTo>
                  <a:lnTo>
                    <a:pt x="3722382" y="1587982"/>
                  </a:lnTo>
                  <a:lnTo>
                    <a:pt x="3714712" y="1541665"/>
                  </a:lnTo>
                  <a:lnTo>
                    <a:pt x="3705923" y="1495742"/>
                  </a:lnTo>
                  <a:lnTo>
                    <a:pt x="3696017" y="1450213"/>
                  </a:lnTo>
                  <a:lnTo>
                    <a:pt x="3685019" y="1405115"/>
                  </a:lnTo>
                  <a:lnTo>
                    <a:pt x="3672941" y="1360436"/>
                  </a:lnTo>
                  <a:lnTo>
                    <a:pt x="3659797" y="1316215"/>
                  </a:lnTo>
                  <a:lnTo>
                    <a:pt x="3645598" y="1272463"/>
                  </a:lnTo>
                  <a:lnTo>
                    <a:pt x="3630371" y="1229182"/>
                  </a:lnTo>
                  <a:lnTo>
                    <a:pt x="3614115" y="1186395"/>
                  </a:lnTo>
                  <a:lnTo>
                    <a:pt x="3596856" y="1144117"/>
                  </a:lnTo>
                  <a:lnTo>
                    <a:pt x="3578593" y="1102360"/>
                  </a:lnTo>
                  <a:lnTo>
                    <a:pt x="3559365" y="1061135"/>
                  </a:lnTo>
                  <a:lnTo>
                    <a:pt x="3539172" y="1020470"/>
                  </a:lnTo>
                  <a:lnTo>
                    <a:pt x="3518027" y="980363"/>
                  </a:lnTo>
                  <a:lnTo>
                    <a:pt x="3495941" y="940841"/>
                  </a:lnTo>
                  <a:lnTo>
                    <a:pt x="3472954" y="901915"/>
                  </a:lnTo>
                  <a:lnTo>
                    <a:pt x="3449053" y="863600"/>
                  </a:lnTo>
                  <a:lnTo>
                    <a:pt x="3424263" y="825919"/>
                  </a:lnTo>
                  <a:lnTo>
                    <a:pt x="3398596" y="788860"/>
                  </a:lnTo>
                  <a:lnTo>
                    <a:pt x="3372066" y="752475"/>
                  </a:lnTo>
                  <a:lnTo>
                    <a:pt x="3344697" y="716749"/>
                  </a:lnTo>
                  <a:lnTo>
                    <a:pt x="3316503" y="681710"/>
                  </a:lnTo>
                  <a:lnTo>
                    <a:pt x="3287484" y="647369"/>
                  </a:lnTo>
                  <a:lnTo>
                    <a:pt x="3257664" y="613740"/>
                  </a:lnTo>
                  <a:lnTo>
                    <a:pt x="3227057" y="580834"/>
                  </a:lnTo>
                  <a:lnTo>
                    <a:pt x="3195675" y="548678"/>
                  </a:lnTo>
                  <a:lnTo>
                    <a:pt x="3163544" y="517283"/>
                  </a:lnTo>
                  <a:lnTo>
                    <a:pt x="3130664" y="486651"/>
                  </a:lnTo>
                  <a:lnTo>
                    <a:pt x="3097060" y="456806"/>
                  </a:lnTo>
                  <a:lnTo>
                    <a:pt x="3062744" y="427774"/>
                  </a:lnTo>
                  <a:lnTo>
                    <a:pt x="3027730" y="399554"/>
                  </a:lnTo>
                  <a:lnTo>
                    <a:pt x="2992031" y="372160"/>
                  </a:lnTo>
                  <a:lnTo>
                    <a:pt x="2955658" y="345617"/>
                  </a:lnTo>
                  <a:lnTo>
                    <a:pt x="2918637" y="319938"/>
                  </a:lnTo>
                  <a:lnTo>
                    <a:pt x="2880969" y="295122"/>
                  </a:lnTo>
                  <a:lnTo>
                    <a:pt x="2842679" y="271208"/>
                  </a:lnTo>
                  <a:lnTo>
                    <a:pt x="2803779" y="248196"/>
                  </a:lnTo>
                  <a:lnTo>
                    <a:pt x="2764294" y="226098"/>
                  </a:lnTo>
                  <a:lnTo>
                    <a:pt x="2724213" y="204939"/>
                  </a:lnTo>
                  <a:lnTo>
                    <a:pt x="2683573" y="184734"/>
                  </a:lnTo>
                  <a:lnTo>
                    <a:pt x="2642374" y="165481"/>
                  </a:lnTo>
                  <a:lnTo>
                    <a:pt x="2600655" y="147218"/>
                  </a:lnTo>
                  <a:lnTo>
                    <a:pt x="2558402" y="129946"/>
                  </a:lnTo>
                  <a:lnTo>
                    <a:pt x="2515641" y="113677"/>
                  </a:lnTo>
                  <a:lnTo>
                    <a:pt x="2472385" y="98437"/>
                  </a:lnTo>
                  <a:lnTo>
                    <a:pt x="2428659" y="84226"/>
                  </a:lnTo>
                  <a:lnTo>
                    <a:pt x="2384463" y="71069"/>
                  </a:lnTo>
                  <a:lnTo>
                    <a:pt x="2339822" y="58978"/>
                  </a:lnTo>
                  <a:lnTo>
                    <a:pt x="2294750" y="47980"/>
                  </a:lnTo>
                  <a:lnTo>
                    <a:pt x="2249259" y="38061"/>
                  </a:lnTo>
                  <a:lnTo>
                    <a:pt x="2203361" y="29260"/>
                  </a:lnTo>
                  <a:lnTo>
                    <a:pt x="2157069" y="21590"/>
                  </a:lnTo>
                  <a:lnTo>
                    <a:pt x="2110409" y="15062"/>
                  </a:lnTo>
                  <a:lnTo>
                    <a:pt x="2063381" y="9677"/>
                  </a:lnTo>
                  <a:lnTo>
                    <a:pt x="2016010" y="5473"/>
                  </a:lnTo>
                  <a:lnTo>
                    <a:pt x="1968309" y="2438"/>
                  </a:lnTo>
                  <a:lnTo>
                    <a:pt x="1920290" y="622"/>
                  </a:lnTo>
                  <a:lnTo>
                    <a:pt x="1871980" y="0"/>
                  </a:lnTo>
                  <a:lnTo>
                    <a:pt x="1823656" y="622"/>
                  </a:lnTo>
                  <a:lnTo>
                    <a:pt x="1775637" y="2438"/>
                  </a:lnTo>
                  <a:lnTo>
                    <a:pt x="1727936" y="5473"/>
                  </a:lnTo>
                  <a:lnTo>
                    <a:pt x="1680565" y="9677"/>
                  </a:lnTo>
                  <a:lnTo>
                    <a:pt x="1633537" y="15062"/>
                  </a:lnTo>
                  <a:lnTo>
                    <a:pt x="1586877" y="21590"/>
                  </a:lnTo>
                  <a:lnTo>
                    <a:pt x="1540586" y="29260"/>
                  </a:lnTo>
                  <a:lnTo>
                    <a:pt x="1494688" y="38061"/>
                  </a:lnTo>
                  <a:lnTo>
                    <a:pt x="1449197" y="47980"/>
                  </a:lnTo>
                  <a:lnTo>
                    <a:pt x="1404124" y="58978"/>
                  </a:lnTo>
                  <a:lnTo>
                    <a:pt x="1359484" y="71069"/>
                  </a:lnTo>
                  <a:lnTo>
                    <a:pt x="1315288" y="84226"/>
                  </a:lnTo>
                  <a:lnTo>
                    <a:pt x="1271562" y="98437"/>
                  </a:lnTo>
                  <a:lnTo>
                    <a:pt x="1228305" y="113677"/>
                  </a:lnTo>
                  <a:lnTo>
                    <a:pt x="1185545" y="129946"/>
                  </a:lnTo>
                  <a:lnTo>
                    <a:pt x="1143292" y="147218"/>
                  </a:lnTo>
                  <a:lnTo>
                    <a:pt x="1101572" y="165481"/>
                  </a:lnTo>
                  <a:lnTo>
                    <a:pt x="1060373" y="184734"/>
                  </a:lnTo>
                  <a:lnTo>
                    <a:pt x="1019733" y="204939"/>
                  </a:lnTo>
                  <a:lnTo>
                    <a:pt x="979652" y="226098"/>
                  </a:lnTo>
                  <a:lnTo>
                    <a:pt x="940168" y="248196"/>
                  </a:lnTo>
                  <a:lnTo>
                    <a:pt x="901268" y="271208"/>
                  </a:lnTo>
                  <a:lnTo>
                    <a:pt x="862977" y="295122"/>
                  </a:lnTo>
                  <a:lnTo>
                    <a:pt x="825309" y="319938"/>
                  </a:lnTo>
                  <a:lnTo>
                    <a:pt x="788289" y="345617"/>
                  </a:lnTo>
                  <a:lnTo>
                    <a:pt x="751916" y="372160"/>
                  </a:lnTo>
                  <a:lnTo>
                    <a:pt x="716216" y="399554"/>
                  </a:lnTo>
                  <a:lnTo>
                    <a:pt x="681202" y="427774"/>
                  </a:lnTo>
                  <a:lnTo>
                    <a:pt x="646887" y="456806"/>
                  </a:lnTo>
                  <a:lnTo>
                    <a:pt x="613283" y="486651"/>
                  </a:lnTo>
                  <a:lnTo>
                    <a:pt x="580402" y="517283"/>
                  </a:lnTo>
                  <a:lnTo>
                    <a:pt x="548271" y="548678"/>
                  </a:lnTo>
                  <a:lnTo>
                    <a:pt x="516890" y="580834"/>
                  </a:lnTo>
                  <a:lnTo>
                    <a:pt x="486283" y="613740"/>
                  </a:lnTo>
                  <a:lnTo>
                    <a:pt x="456463" y="647369"/>
                  </a:lnTo>
                  <a:lnTo>
                    <a:pt x="427443" y="681710"/>
                  </a:lnTo>
                  <a:lnTo>
                    <a:pt x="399249" y="716749"/>
                  </a:lnTo>
                  <a:lnTo>
                    <a:pt x="371881" y="752475"/>
                  </a:lnTo>
                  <a:lnTo>
                    <a:pt x="345351" y="788860"/>
                  </a:lnTo>
                  <a:lnTo>
                    <a:pt x="319684" y="825919"/>
                  </a:lnTo>
                  <a:lnTo>
                    <a:pt x="294894" y="863600"/>
                  </a:lnTo>
                  <a:lnTo>
                    <a:pt x="270992" y="901915"/>
                  </a:lnTo>
                  <a:lnTo>
                    <a:pt x="248005" y="940841"/>
                  </a:lnTo>
                  <a:lnTo>
                    <a:pt x="225920" y="980363"/>
                  </a:lnTo>
                  <a:lnTo>
                    <a:pt x="204774" y="1020470"/>
                  </a:lnTo>
                  <a:lnTo>
                    <a:pt x="184581" y="1061135"/>
                  </a:lnTo>
                  <a:lnTo>
                    <a:pt x="165354" y="1102360"/>
                  </a:lnTo>
                  <a:lnTo>
                    <a:pt x="147091" y="1144117"/>
                  </a:lnTo>
                  <a:lnTo>
                    <a:pt x="129832" y="1186395"/>
                  </a:lnTo>
                  <a:lnTo>
                    <a:pt x="113576" y="1229182"/>
                  </a:lnTo>
                  <a:lnTo>
                    <a:pt x="98348" y="1272463"/>
                  </a:lnTo>
                  <a:lnTo>
                    <a:pt x="84150" y="1316215"/>
                  </a:lnTo>
                  <a:lnTo>
                    <a:pt x="71005" y="1360436"/>
                  </a:lnTo>
                  <a:lnTo>
                    <a:pt x="58928" y="1405115"/>
                  </a:lnTo>
                  <a:lnTo>
                    <a:pt x="47929" y="1450213"/>
                  </a:lnTo>
                  <a:lnTo>
                    <a:pt x="38023" y="1495742"/>
                  </a:lnTo>
                  <a:lnTo>
                    <a:pt x="29235" y="1541665"/>
                  </a:lnTo>
                  <a:lnTo>
                    <a:pt x="21564" y="1587982"/>
                  </a:lnTo>
                  <a:lnTo>
                    <a:pt x="15036" y="1634680"/>
                  </a:lnTo>
                  <a:lnTo>
                    <a:pt x="9652" y="1681734"/>
                  </a:lnTo>
                  <a:lnTo>
                    <a:pt x="5448" y="1729130"/>
                  </a:lnTo>
                  <a:lnTo>
                    <a:pt x="2425" y="1776857"/>
                  </a:lnTo>
                  <a:lnTo>
                    <a:pt x="609" y="1824913"/>
                  </a:lnTo>
                  <a:lnTo>
                    <a:pt x="0" y="1873250"/>
                  </a:lnTo>
                  <a:lnTo>
                    <a:pt x="609" y="1921598"/>
                  </a:lnTo>
                  <a:lnTo>
                    <a:pt x="2425" y="1969655"/>
                  </a:lnTo>
                  <a:lnTo>
                    <a:pt x="5448" y="2017382"/>
                  </a:lnTo>
                  <a:lnTo>
                    <a:pt x="9652" y="2064778"/>
                  </a:lnTo>
                  <a:lnTo>
                    <a:pt x="15036" y="2111832"/>
                  </a:lnTo>
                  <a:lnTo>
                    <a:pt x="21564" y="2158530"/>
                  </a:lnTo>
                  <a:lnTo>
                    <a:pt x="29235" y="2204847"/>
                  </a:lnTo>
                  <a:lnTo>
                    <a:pt x="38023" y="2250770"/>
                  </a:lnTo>
                  <a:lnTo>
                    <a:pt x="47929" y="2296299"/>
                  </a:lnTo>
                  <a:lnTo>
                    <a:pt x="58928" y="2341397"/>
                  </a:lnTo>
                  <a:lnTo>
                    <a:pt x="71005" y="2386076"/>
                  </a:lnTo>
                  <a:lnTo>
                    <a:pt x="84150" y="2430297"/>
                  </a:lnTo>
                  <a:lnTo>
                    <a:pt x="98348" y="2474049"/>
                  </a:lnTo>
                  <a:lnTo>
                    <a:pt x="113576" y="2517330"/>
                  </a:lnTo>
                  <a:lnTo>
                    <a:pt x="129832" y="2560116"/>
                  </a:lnTo>
                  <a:lnTo>
                    <a:pt x="147091" y="2602395"/>
                  </a:lnTo>
                  <a:lnTo>
                    <a:pt x="165354" y="2644152"/>
                  </a:lnTo>
                  <a:lnTo>
                    <a:pt x="184581" y="2685377"/>
                  </a:lnTo>
                  <a:lnTo>
                    <a:pt x="204774" y="2726042"/>
                  </a:lnTo>
                  <a:lnTo>
                    <a:pt x="225920" y="2766149"/>
                  </a:lnTo>
                  <a:lnTo>
                    <a:pt x="248005" y="2805671"/>
                  </a:lnTo>
                  <a:lnTo>
                    <a:pt x="270992" y="2844596"/>
                  </a:lnTo>
                  <a:lnTo>
                    <a:pt x="294894" y="2882912"/>
                  </a:lnTo>
                  <a:lnTo>
                    <a:pt x="319684" y="2920593"/>
                  </a:lnTo>
                  <a:lnTo>
                    <a:pt x="345351" y="2957652"/>
                  </a:lnTo>
                  <a:lnTo>
                    <a:pt x="371881" y="2994037"/>
                  </a:lnTo>
                  <a:lnTo>
                    <a:pt x="399249" y="3029762"/>
                  </a:lnTo>
                  <a:lnTo>
                    <a:pt x="427443" y="3064802"/>
                  </a:lnTo>
                  <a:lnTo>
                    <a:pt x="456463" y="3099143"/>
                  </a:lnTo>
                  <a:lnTo>
                    <a:pt x="486283" y="3132772"/>
                  </a:lnTo>
                  <a:lnTo>
                    <a:pt x="516890" y="3165678"/>
                  </a:lnTo>
                  <a:lnTo>
                    <a:pt x="548271" y="3197834"/>
                  </a:lnTo>
                  <a:lnTo>
                    <a:pt x="580402" y="3229229"/>
                  </a:lnTo>
                  <a:lnTo>
                    <a:pt x="613283" y="3259861"/>
                  </a:lnTo>
                  <a:lnTo>
                    <a:pt x="646887" y="3289706"/>
                  </a:lnTo>
                  <a:lnTo>
                    <a:pt x="681202" y="3318738"/>
                  </a:lnTo>
                  <a:lnTo>
                    <a:pt x="716216" y="3346958"/>
                  </a:lnTo>
                  <a:lnTo>
                    <a:pt x="751916" y="3374352"/>
                  </a:lnTo>
                  <a:lnTo>
                    <a:pt x="788289" y="3400895"/>
                  </a:lnTo>
                  <a:lnTo>
                    <a:pt x="825309" y="3426574"/>
                  </a:lnTo>
                  <a:lnTo>
                    <a:pt x="862977" y="3451390"/>
                  </a:lnTo>
                  <a:lnTo>
                    <a:pt x="901268" y="3475304"/>
                  </a:lnTo>
                  <a:lnTo>
                    <a:pt x="940168" y="3498316"/>
                  </a:lnTo>
                  <a:lnTo>
                    <a:pt x="979652" y="3520414"/>
                  </a:lnTo>
                  <a:lnTo>
                    <a:pt x="1019733" y="3541572"/>
                  </a:lnTo>
                  <a:lnTo>
                    <a:pt x="1060373" y="3561778"/>
                  </a:lnTo>
                  <a:lnTo>
                    <a:pt x="1101572" y="3581031"/>
                  </a:lnTo>
                  <a:lnTo>
                    <a:pt x="1143292" y="3599294"/>
                  </a:lnTo>
                  <a:lnTo>
                    <a:pt x="1185545" y="3616566"/>
                  </a:lnTo>
                  <a:lnTo>
                    <a:pt x="1228305" y="3632835"/>
                  </a:lnTo>
                  <a:lnTo>
                    <a:pt x="1271562" y="3648075"/>
                  </a:lnTo>
                  <a:lnTo>
                    <a:pt x="1315288" y="3662286"/>
                  </a:lnTo>
                  <a:lnTo>
                    <a:pt x="1359484" y="3675443"/>
                  </a:lnTo>
                  <a:lnTo>
                    <a:pt x="1404124" y="3687534"/>
                  </a:lnTo>
                  <a:lnTo>
                    <a:pt x="1449197" y="3698532"/>
                  </a:lnTo>
                  <a:lnTo>
                    <a:pt x="1494688" y="3708450"/>
                  </a:lnTo>
                  <a:lnTo>
                    <a:pt x="1540586" y="3717252"/>
                  </a:lnTo>
                  <a:lnTo>
                    <a:pt x="1586877" y="3724922"/>
                  </a:lnTo>
                  <a:lnTo>
                    <a:pt x="1633537" y="3731450"/>
                  </a:lnTo>
                  <a:lnTo>
                    <a:pt x="1680565" y="3736835"/>
                  </a:lnTo>
                  <a:lnTo>
                    <a:pt x="1727936" y="3741039"/>
                  </a:lnTo>
                  <a:lnTo>
                    <a:pt x="1775637" y="3744074"/>
                  </a:lnTo>
                  <a:lnTo>
                    <a:pt x="1823656" y="3745890"/>
                  </a:lnTo>
                  <a:lnTo>
                    <a:pt x="1871980" y="3746500"/>
                  </a:lnTo>
                  <a:lnTo>
                    <a:pt x="1920290" y="3745890"/>
                  </a:lnTo>
                  <a:lnTo>
                    <a:pt x="1968309" y="3744074"/>
                  </a:lnTo>
                  <a:lnTo>
                    <a:pt x="2016010" y="3741039"/>
                  </a:lnTo>
                  <a:lnTo>
                    <a:pt x="2063381" y="3736835"/>
                  </a:lnTo>
                  <a:lnTo>
                    <a:pt x="2110409" y="3731450"/>
                  </a:lnTo>
                  <a:lnTo>
                    <a:pt x="2157069" y="3724922"/>
                  </a:lnTo>
                  <a:lnTo>
                    <a:pt x="2203361" y="3717252"/>
                  </a:lnTo>
                  <a:lnTo>
                    <a:pt x="2249259" y="3708450"/>
                  </a:lnTo>
                  <a:lnTo>
                    <a:pt x="2294750" y="3698532"/>
                  </a:lnTo>
                  <a:lnTo>
                    <a:pt x="2339822" y="3687534"/>
                  </a:lnTo>
                  <a:lnTo>
                    <a:pt x="2384463" y="3675443"/>
                  </a:lnTo>
                  <a:lnTo>
                    <a:pt x="2428659" y="3662286"/>
                  </a:lnTo>
                  <a:lnTo>
                    <a:pt x="2472385" y="3648075"/>
                  </a:lnTo>
                  <a:lnTo>
                    <a:pt x="2515641" y="3632835"/>
                  </a:lnTo>
                  <a:lnTo>
                    <a:pt x="2558402" y="3616566"/>
                  </a:lnTo>
                  <a:lnTo>
                    <a:pt x="2600655" y="3599294"/>
                  </a:lnTo>
                  <a:lnTo>
                    <a:pt x="2642374" y="3581031"/>
                  </a:lnTo>
                  <a:lnTo>
                    <a:pt x="2683573" y="3561778"/>
                  </a:lnTo>
                  <a:lnTo>
                    <a:pt x="2724213" y="3541572"/>
                  </a:lnTo>
                  <a:lnTo>
                    <a:pt x="2764294" y="3520414"/>
                  </a:lnTo>
                  <a:lnTo>
                    <a:pt x="2803779" y="3498316"/>
                  </a:lnTo>
                  <a:lnTo>
                    <a:pt x="2842679" y="3475304"/>
                  </a:lnTo>
                  <a:lnTo>
                    <a:pt x="2880969" y="3451390"/>
                  </a:lnTo>
                  <a:lnTo>
                    <a:pt x="2918637" y="3426574"/>
                  </a:lnTo>
                  <a:lnTo>
                    <a:pt x="2955658" y="3400895"/>
                  </a:lnTo>
                  <a:lnTo>
                    <a:pt x="2992031" y="3374352"/>
                  </a:lnTo>
                  <a:lnTo>
                    <a:pt x="3027730" y="3346958"/>
                  </a:lnTo>
                  <a:lnTo>
                    <a:pt x="3062744" y="3318738"/>
                  </a:lnTo>
                  <a:lnTo>
                    <a:pt x="3097060" y="3289706"/>
                  </a:lnTo>
                  <a:lnTo>
                    <a:pt x="3130664" y="3259861"/>
                  </a:lnTo>
                  <a:lnTo>
                    <a:pt x="3163544" y="3229229"/>
                  </a:lnTo>
                  <a:lnTo>
                    <a:pt x="3195675" y="3197834"/>
                  </a:lnTo>
                  <a:lnTo>
                    <a:pt x="3227057" y="3165678"/>
                  </a:lnTo>
                  <a:lnTo>
                    <a:pt x="3257664" y="3132772"/>
                  </a:lnTo>
                  <a:lnTo>
                    <a:pt x="3287484" y="3099143"/>
                  </a:lnTo>
                  <a:lnTo>
                    <a:pt x="3316503" y="3064802"/>
                  </a:lnTo>
                  <a:lnTo>
                    <a:pt x="3344697" y="3029762"/>
                  </a:lnTo>
                  <a:lnTo>
                    <a:pt x="3372066" y="2994037"/>
                  </a:lnTo>
                  <a:lnTo>
                    <a:pt x="3398596" y="2957652"/>
                  </a:lnTo>
                  <a:lnTo>
                    <a:pt x="3424263" y="2920593"/>
                  </a:lnTo>
                  <a:lnTo>
                    <a:pt x="3449053" y="2882912"/>
                  </a:lnTo>
                  <a:lnTo>
                    <a:pt x="3472954" y="2844596"/>
                  </a:lnTo>
                  <a:lnTo>
                    <a:pt x="3495941" y="2805671"/>
                  </a:lnTo>
                  <a:lnTo>
                    <a:pt x="3518027" y="2766149"/>
                  </a:lnTo>
                  <a:lnTo>
                    <a:pt x="3539172" y="2726042"/>
                  </a:lnTo>
                  <a:lnTo>
                    <a:pt x="3559365" y="2685377"/>
                  </a:lnTo>
                  <a:lnTo>
                    <a:pt x="3578593" y="2644152"/>
                  </a:lnTo>
                  <a:lnTo>
                    <a:pt x="3596856" y="2602395"/>
                  </a:lnTo>
                  <a:lnTo>
                    <a:pt x="3614115" y="2560116"/>
                  </a:lnTo>
                  <a:lnTo>
                    <a:pt x="3630371" y="2517330"/>
                  </a:lnTo>
                  <a:lnTo>
                    <a:pt x="3645598" y="2474049"/>
                  </a:lnTo>
                  <a:lnTo>
                    <a:pt x="3659797" y="2430297"/>
                  </a:lnTo>
                  <a:lnTo>
                    <a:pt x="3672941" y="2386076"/>
                  </a:lnTo>
                  <a:lnTo>
                    <a:pt x="3685019" y="2341397"/>
                  </a:lnTo>
                  <a:lnTo>
                    <a:pt x="3696017" y="2296299"/>
                  </a:lnTo>
                  <a:lnTo>
                    <a:pt x="3705923" y="2250770"/>
                  </a:lnTo>
                  <a:lnTo>
                    <a:pt x="3714712" y="2204847"/>
                  </a:lnTo>
                  <a:lnTo>
                    <a:pt x="3722382" y="2158530"/>
                  </a:lnTo>
                  <a:lnTo>
                    <a:pt x="3728910" y="2111832"/>
                  </a:lnTo>
                  <a:lnTo>
                    <a:pt x="3734295" y="2064778"/>
                  </a:lnTo>
                  <a:lnTo>
                    <a:pt x="3738499" y="2017382"/>
                  </a:lnTo>
                  <a:lnTo>
                    <a:pt x="3741521" y="1969655"/>
                  </a:lnTo>
                  <a:lnTo>
                    <a:pt x="3743337" y="1921598"/>
                  </a:lnTo>
                  <a:lnTo>
                    <a:pt x="3743960" y="187325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847080" y="1120139"/>
              <a:ext cx="1000760" cy="858519"/>
            </a:xfrm>
            <a:custGeom>
              <a:avLst/>
              <a:gdLst/>
              <a:ahLst/>
              <a:cxnLst/>
              <a:rect l="l" t="t" r="r" b="b"/>
              <a:pathLst>
                <a:path w="1000759" h="858519">
                  <a:moveTo>
                    <a:pt x="721360" y="499110"/>
                  </a:moveTo>
                  <a:lnTo>
                    <a:pt x="718058" y="450342"/>
                  </a:lnTo>
                  <a:lnTo>
                    <a:pt x="708469" y="403567"/>
                  </a:lnTo>
                  <a:lnTo>
                    <a:pt x="693000" y="359219"/>
                  </a:lnTo>
                  <a:lnTo>
                    <a:pt x="672096" y="317715"/>
                  </a:lnTo>
                  <a:lnTo>
                    <a:pt x="646188" y="279488"/>
                  </a:lnTo>
                  <a:lnTo>
                    <a:pt x="615683" y="244970"/>
                  </a:lnTo>
                  <a:lnTo>
                    <a:pt x="581050" y="214591"/>
                  </a:lnTo>
                  <a:lnTo>
                    <a:pt x="542683" y="188772"/>
                  </a:lnTo>
                  <a:lnTo>
                    <a:pt x="501040" y="167944"/>
                  </a:lnTo>
                  <a:lnTo>
                    <a:pt x="456539" y="152539"/>
                  </a:lnTo>
                  <a:lnTo>
                    <a:pt x="409600" y="142989"/>
                  </a:lnTo>
                  <a:lnTo>
                    <a:pt x="360680" y="139700"/>
                  </a:lnTo>
                  <a:lnTo>
                    <a:pt x="311746" y="142989"/>
                  </a:lnTo>
                  <a:lnTo>
                    <a:pt x="264807" y="152539"/>
                  </a:lnTo>
                  <a:lnTo>
                    <a:pt x="220306" y="167944"/>
                  </a:lnTo>
                  <a:lnTo>
                    <a:pt x="178663" y="188772"/>
                  </a:lnTo>
                  <a:lnTo>
                    <a:pt x="140296" y="214591"/>
                  </a:lnTo>
                  <a:lnTo>
                    <a:pt x="105664" y="244970"/>
                  </a:lnTo>
                  <a:lnTo>
                    <a:pt x="75158" y="279488"/>
                  </a:lnTo>
                  <a:lnTo>
                    <a:pt x="49250" y="317715"/>
                  </a:lnTo>
                  <a:lnTo>
                    <a:pt x="28346" y="359219"/>
                  </a:lnTo>
                  <a:lnTo>
                    <a:pt x="12877" y="403567"/>
                  </a:lnTo>
                  <a:lnTo>
                    <a:pt x="3289" y="450342"/>
                  </a:lnTo>
                  <a:lnTo>
                    <a:pt x="0" y="499110"/>
                  </a:lnTo>
                  <a:lnTo>
                    <a:pt x="3289" y="547890"/>
                  </a:lnTo>
                  <a:lnTo>
                    <a:pt x="12877" y="594664"/>
                  </a:lnTo>
                  <a:lnTo>
                    <a:pt x="28346" y="639013"/>
                  </a:lnTo>
                  <a:lnTo>
                    <a:pt x="49250" y="680516"/>
                  </a:lnTo>
                  <a:lnTo>
                    <a:pt x="75158" y="718743"/>
                  </a:lnTo>
                  <a:lnTo>
                    <a:pt x="105651" y="753262"/>
                  </a:lnTo>
                  <a:lnTo>
                    <a:pt x="140296" y="783640"/>
                  </a:lnTo>
                  <a:lnTo>
                    <a:pt x="178663" y="809459"/>
                  </a:lnTo>
                  <a:lnTo>
                    <a:pt x="220306" y="830287"/>
                  </a:lnTo>
                  <a:lnTo>
                    <a:pt x="264807" y="845693"/>
                  </a:lnTo>
                  <a:lnTo>
                    <a:pt x="311746" y="855243"/>
                  </a:lnTo>
                  <a:lnTo>
                    <a:pt x="360680" y="858520"/>
                  </a:lnTo>
                  <a:lnTo>
                    <a:pt x="409600" y="855243"/>
                  </a:lnTo>
                  <a:lnTo>
                    <a:pt x="456539" y="845693"/>
                  </a:lnTo>
                  <a:lnTo>
                    <a:pt x="501040" y="830287"/>
                  </a:lnTo>
                  <a:lnTo>
                    <a:pt x="542683" y="809459"/>
                  </a:lnTo>
                  <a:lnTo>
                    <a:pt x="581050" y="783640"/>
                  </a:lnTo>
                  <a:lnTo>
                    <a:pt x="615696" y="753262"/>
                  </a:lnTo>
                  <a:lnTo>
                    <a:pt x="646188" y="718743"/>
                  </a:lnTo>
                  <a:lnTo>
                    <a:pt x="672096" y="680516"/>
                  </a:lnTo>
                  <a:lnTo>
                    <a:pt x="693000" y="639013"/>
                  </a:lnTo>
                  <a:lnTo>
                    <a:pt x="708469" y="594664"/>
                  </a:lnTo>
                  <a:lnTo>
                    <a:pt x="718058" y="547890"/>
                  </a:lnTo>
                  <a:lnTo>
                    <a:pt x="721360" y="499110"/>
                  </a:lnTo>
                  <a:close/>
                </a:path>
                <a:path w="1000759" h="858519">
                  <a:moveTo>
                    <a:pt x="1000760" y="139700"/>
                  </a:moveTo>
                  <a:lnTo>
                    <a:pt x="993635" y="95529"/>
                  </a:lnTo>
                  <a:lnTo>
                    <a:pt x="973823" y="57175"/>
                  </a:lnTo>
                  <a:lnTo>
                    <a:pt x="943584" y="26936"/>
                  </a:lnTo>
                  <a:lnTo>
                    <a:pt x="905230" y="7124"/>
                  </a:lnTo>
                  <a:lnTo>
                    <a:pt x="861060" y="0"/>
                  </a:lnTo>
                  <a:lnTo>
                    <a:pt x="816876" y="7124"/>
                  </a:lnTo>
                  <a:lnTo>
                    <a:pt x="778522" y="26936"/>
                  </a:lnTo>
                  <a:lnTo>
                    <a:pt x="748284" y="57175"/>
                  </a:lnTo>
                  <a:lnTo>
                    <a:pt x="728472" y="95529"/>
                  </a:lnTo>
                  <a:lnTo>
                    <a:pt x="721360" y="139700"/>
                  </a:lnTo>
                  <a:lnTo>
                    <a:pt x="728472" y="183883"/>
                  </a:lnTo>
                  <a:lnTo>
                    <a:pt x="748284" y="222237"/>
                  </a:lnTo>
                  <a:lnTo>
                    <a:pt x="778522" y="252476"/>
                  </a:lnTo>
                  <a:lnTo>
                    <a:pt x="816876" y="272288"/>
                  </a:lnTo>
                  <a:lnTo>
                    <a:pt x="861060" y="279400"/>
                  </a:lnTo>
                  <a:lnTo>
                    <a:pt x="905230" y="272288"/>
                  </a:lnTo>
                  <a:lnTo>
                    <a:pt x="943584" y="252476"/>
                  </a:lnTo>
                  <a:lnTo>
                    <a:pt x="973823" y="222237"/>
                  </a:lnTo>
                  <a:lnTo>
                    <a:pt x="993635" y="183883"/>
                  </a:lnTo>
                  <a:lnTo>
                    <a:pt x="1000760" y="139700"/>
                  </a:lnTo>
                  <a:close/>
                </a:path>
              </a:pathLst>
            </a:custGeom>
            <a:solidFill>
              <a:srgbClr val="EB484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6195060" y="985520"/>
              <a:ext cx="142239" cy="13970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876300" y="1749907"/>
            <a:ext cx="8039100" cy="44704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4290">
              <a:lnSpc>
                <a:spcPct val="100000"/>
              </a:lnSpc>
              <a:spcBef>
                <a:spcPts val="100"/>
              </a:spcBef>
            </a:pPr>
            <a:endParaRPr lang="en-ID" sz="2400" spc="-5" dirty="0">
              <a:latin typeface="Arial"/>
              <a:cs typeface="Arial"/>
            </a:endParaRPr>
          </a:p>
          <a:p>
            <a:pPr marL="12700" marR="34290">
              <a:lnSpc>
                <a:spcPct val="100000"/>
              </a:lnSpc>
              <a:spcBef>
                <a:spcPts val="100"/>
              </a:spcBef>
            </a:pPr>
            <a:r>
              <a:rPr sz="2400" spc="-5" dirty="0" err="1">
                <a:latin typeface="Arial"/>
                <a:cs typeface="Arial"/>
              </a:rPr>
              <a:t>Untuk</a:t>
            </a:r>
            <a:r>
              <a:rPr sz="2400" spc="-5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media </a:t>
            </a:r>
            <a:r>
              <a:rPr sz="2400" spc="-5" dirty="0">
                <a:latin typeface="Arial"/>
                <a:cs typeface="Arial"/>
              </a:rPr>
              <a:t>penyimpanan arsip  elektronik berupa hardisk/ </a:t>
            </a:r>
            <a:r>
              <a:rPr sz="2400" dirty="0">
                <a:latin typeface="Arial"/>
                <a:cs typeface="Arial"/>
              </a:rPr>
              <a:t>SSD  </a:t>
            </a:r>
            <a:r>
              <a:rPr sz="2400" spc="-5" dirty="0">
                <a:latin typeface="Arial"/>
                <a:cs typeface="Arial"/>
              </a:rPr>
              <a:t>Komputer/Laptop </a:t>
            </a:r>
            <a:r>
              <a:rPr sz="2400" spc="-5" dirty="0" err="1">
                <a:latin typeface="Arial"/>
                <a:cs typeface="Arial"/>
              </a:rPr>
              <a:t>mengikuti</a:t>
            </a:r>
            <a:r>
              <a:rPr sz="2400" spc="-5" dirty="0">
                <a:latin typeface="Arial"/>
                <a:cs typeface="Arial"/>
              </a:rPr>
              <a:t> </a:t>
            </a:r>
            <a:r>
              <a:rPr sz="2400" spc="-5" dirty="0" err="1">
                <a:latin typeface="Arial"/>
                <a:cs typeface="Arial"/>
              </a:rPr>
              <a:t>ketentuan</a:t>
            </a:r>
            <a:r>
              <a:rPr sz="2400" spc="-5" dirty="0">
                <a:latin typeface="Arial"/>
                <a:cs typeface="Arial"/>
              </a:rPr>
              <a:t> sebagai</a:t>
            </a:r>
            <a:r>
              <a:rPr sz="2400" spc="-25" dirty="0">
                <a:latin typeface="Arial"/>
                <a:cs typeface="Arial"/>
              </a:rPr>
              <a:t> </a:t>
            </a:r>
            <a:r>
              <a:rPr sz="2400" spc="-5" dirty="0" err="1">
                <a:latin typeface="Arial"/>
                <a:cs typeface="Arial"/>
              </a:rPr>
              <a:t>beriku</a:t>
            </a:r>
            <a:r>
              <a:rPr sz="2400" spc="-5" dirty="0">
                <a:latin typeface="Arial"/>
                <a:cs typeface="Arial"/>
              </a:rPr>
              <a:t>:</a:t>
            </a:r>
            <a:endParaRPr lang="en-ID" sz="2400" spc="-5" dirty="0">
              <a:latin typeface="Arial"/>
              <a:cs typeface="Arial"/>
            </a:endParaRPr>
          </a:p>
          <a:p>
            <a:pPr marL="12700" marR="34290">
              <a:lnSpc>
                <a:spcPct val="100000"/>
              </a:lnSpc>
              <a:spcBef>
                <a:spcPts val="100"/>
              </a:spcBef>
            </a:pPr>
            <a:endParaRPr sz="2400" dirty="0">
              <a:latin typeface="Arial"/>
              <a:cs typeface="Arial"/>
            </a:endParaRPr>
          </a:p>
          <a:p>
            <a:pPr marL="355600" marR="5080" indent="-342900">
              <a:lnSpc>
                <a:spcPct val="100000"/>
              </a:lnSpc>
              <a:buAutoNum type="arabicPeriod"/>
              <a:tabLst>
                <a:tab pos="354965" algn="l"/>
                <a:tab pos="355600" algn="l"/>
              </a:tabLst>
            </a:pPr>
            <a:r>
              <a:rPr sz="2400" spc="-5" dirty="0">
                <a:latin typeface="Arial"/>
                <a:cs typeface="Arial"/>
              </a:rPr>
              <a:t>Hardisk/ </a:t>
            </a:r>
            <a:r>
              <a:rPr sz="2400" dirty="0">
                <a:latin typeface="Arial"/>
                <a:cs typeface="Arial"/>
              </a:rPr>
              <a:t>SSD </a:t>
            </a:r>
            <a:r>
              <a:rPr sz="2400" spc="-5" dirty="0">
                <a:latin typeface="Arial"/>
                <a:cs typeface="Arial"/>
              </a:rPr>
              <a:t>komputer/laptop  tersebut </a:t>
            </a:r>
            <a:r>
              <a:rPr sz="2400" b="1" dirty="0">
                <a:latin typeface="Arial"/>
                <a:cs typeface="Arial"/>
              </a:rPr>
              <a:t>dikhususkan </a:t>
            </a:r>
            <a:r>
              <a:rPr sz="2400" b="1" spc="-5" dirty="0" err="1">
                <a:latin typeface="Arial"/>
                <a:cs typeface="Arial"/>
              </a:rPr>
              <a:t>untuk</a:t>
            </a:r>
            <a:r>
              <a:rPr sz="2400" b="1" spc="-120" dirty="0">
                <a:latin typeface="Arial"/>
                <a:cs typeface="Arial"/>
              </a:rPr>
              <a:t> </a:t>
            </a:r>
            <a:r>
              <a:rPr sz="2400" b="1" dirty="0" err="1">
                <a:latin typeface="Arial"/>
                <a:cs typeface="Arial"/>
              </a:rPr>
              <a:t>melak</a:t>
            </a:r>
            <a:r>
              <a:rPr sz="2400" b="1" spc="-5" dirty="0" err="1">
                <a:latin typeface="Arial"/>
                <a:cs typeface="Arial"/>
              </a:rPr>
              <a:t>ukan</a:t>
            </a:r>
            <a:r>
              <a:rPr sz="2400" b="1" spc="-5" dirty="0">
                <a:latin typeface="Arial"/>
                <a:cs typeface="Arial"/>
              </a:rPr>
              <a:t> pemeliharaan arsip aktif di  </a:t>
            </a:r>
            <a:r>
              <a:rPr sz="2400" b="1" dirty="0">
                <a:latin typeface="Arial"/>
                <a:cs typeface="Arial"/>
              </a:rPr>
              <a:t>unit </a:t>
            </a:r>
            <a:r>
              <a:rPr sz="2400" b="1" spc="-5" dirty="0">
                <a:latin typeface="Arial"/>
                <a:cs typeface="Arial"/>
              </a:rPr>
              <a:t>pengolah</a:t>
            </a:r>
            <a:r>
              <a:rPr sz="2400" b="1" spc="-70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tersebut.</a:t>
            </a:r>
            <a:endParaRPr sz="2400" b="1" dirty="0">
              <a:latin typeface="Arial"/>
              <a:cs typeface="Arial"/>
            </a:endParaRPr>
          </a:p>
          <a:p>
            <a:pPr marL="355600" marR="15875" indent="-342900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354965" algn="l"/>
                <a:tab pos="355600" algn="l"/>
              </a:tabLst>
            </a:pPr>
            <a:r>
              <a:rPr sz="2400" dirty="0">
                <a:latin typeface="Arial"/>
                <a:cs typeface="Arial"/>
              </a:rPr>
              <a:t>Pimpinan </a:t>
            </a:r>
            <a:r>
              <a:rPr sz="2400" spc="-5" dirty="0">
                <a:latin typeface="Arial"/>
                <a:cs typeface="Arial"/>
              </a:rPr>
              <a:t>unit pengolah</a:t>
            </a:r>
            <a:r>
              <a:rPr sz="2400" spc="-14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menunjuk  </a:t>
            </a:r>
            <a:r>
              <a:rPr sz="2400" b="1" spc="-5" dirty="0">
                <a:latin typeface="Arial"/>
                <a:cs typeface="Arial"/>
              </a:rPr>
              <a:t>petugas </a:t>
            </a:r>
            <a:r>
              <a:rPr sz="2400" b="1" dirty="0">
                <a:latin typeface="Arial"/>
                <a:cs typeface="Arial"/>
              </a:rPr>
              <a:t>pengguna khusus</a:t>
            </a:r>
            <a:r>
              <a:rPr sz="2400" dirty="0">
                <a:solidFill>
                  <a:srgbClr val="FF0000"/>
                </a:solidFill>
                <a:latin typeface="Arial"/>
                <a:cs typeface="Arial"/>
              </a:rPr>
              <a:t>  </a:t>
            </a:r>
            <a:r>
              <a:rPr sz="2400" spc="-5" dirty="0">
                <a:latin typeface="Arial"/>
                <a:cs typeface="Arial"/>
              </a:rPr>
              <a:t>komputer/laptop</a:t>
            </a:r>
            <a:r>
              <a:rPr sz="2400" spc="-5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tersebut.</a:t>
            </a:r>
            <a:endParaRPr sz="2400" dirty="0">
              <a:latin typeface="Arial"/>
              <a:cs typeface="Arial"/>
            </a:endParaRPr>
          </a:p>
          <a:p>
            <a:pPr marL="355600" marR="377825" indent="-342900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354965" algn="l"/>
                <a:tab pos="355600" algn="l"/>
              </a:tabLst>
            </a:pPr>
            <a:r>
              <a:rPr sz="2400" spc="-5" dirty="0">
                <a:latin typeface="Arial"/>
                <a:cs typeface="Arial"/>
              </a:rPr>
              <a:t>Komputer/laptop dilindungi  </a:t>
            </a:r>
            <a:r>
              <a:rPr sz="2400" b="1" dirty="0">
                <a:latin typeface="Arial"/>
                <a:cs typeface="Arial"/>
              </a:rPr>
              <a:t>dengan </a:t>
            </a:r>
            <a:r>
              <a:rPr sz="2400" b="1" spc="-10" dirty="0">
                <a:latin typeface="Arial"/>
                <a:cs typeface="Arial"/>
              </a:rPr>
              <a:t>password </a:t>
            </a:r>
            <a:r>
              <a:rPr sz="2400" b="1" spc="-5" dirty="0">
                <a:latin typeface="Arial"/>
                <a:cs typeface="Arial"/>
              </a:rPr>
              <a:t>dan </a:t>
            </a:r>
            <a:r>
              <a:rPr sz="2400" b="1" spc="-15" dirty="0">
                <a:latin typeface="Arial"/>
                <a:cs typeface="Arial"/>
              </a:rPr>
              <a:t>hanya  </a:t>
            </a:r>
            <a:r>
              <a:rPr sz="2400" b="1" spc="-5" dirty="0">
                <a:latin typeface="Arial"/>
                <a:cs typeface="Arial"/>
              </a:rPr>
              <a:t>pengguna </a:t>
            </a:r>
            <a:r>
              <a:rPr sz="2400" b="1" spc="-15" dirty="0">
                <a:latin typeface="Arial"/>
                <a:cs typeface="Arial"/>
              </a:rPr>
              <a:t>yang </a:t>
            </a:r>
            <a:r>
              <a:rPr sz="2400" b="1" spc="-5" dirty="0">
                <a:latin typeface="Arial"/>
                <a:cs typeface="Arial"/>
              </a:rPr>
              <a:t>ditunjuk </a:t>
            </a:r>
            <a:r>
              <a:rPr sz="2400" b="1" spc="-15" dirty="0">
                <a:latin typeface="Arial"/>
                <a:cs typeface="Arial"/>
              </a:rPr>
              <a:t>yang  </a:t>
            </a:r>
            <a:r>
              <a:rPr sz="2400" b="1" spc="-5" dirty="0">
                <a:latin typeface="Arial"/>
                <a:cs typeface="Arial"/>
              </a:rPr>
              <a:t>mengetahui.</a:t>
            </a:r>
            <a:endParaRPr sz="2400" b="1" dirty="0">
              <a:latin typeface="Arial"/>
              <a:cs typeface="Arial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402272" y="313202"/>
            <a:ext cx="7370128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200" b="1" dirty="0" err="1">
                <a:solidFill>
                  <a:schemeClr val="tx1"/>
                </a:solidFill>
                <a:latin typeface="Arial Rounded MT Bold" pitchFamily="34" charset="0"/>
              </a:rPr>
              <a:t>P</a:t>
            </a:r>
            <a:r>
              <a:rPr lang="en-US" sz="3200" b="1" spc="5" dirty="0" err="1">
                <a:solidFill>
                  <a:schemeClr val="tx1"/>
                </a:solidFill>
                <a:latin typeface="Arial Rounded MT Bold" pitchFamily="34" charset="0"/>
              </a:rPr>
              <a:t>e</a:t>
            </a:r>
            <a:r>
              <a:rPr lang="en-US" sz="3200" b="1" spc="-5" dirty="0" err="1">
                <a:solidFill>
                  <a:schemeClr val="tx1"/>
                </a:solidFill>
                <a:latin typeface="Arial Rounded MT Bold" pitchFamily="34" charset="0"/>
              </a:rPr>
              <a:t>ny</a:t>
            </a:r>
            <a:r>
              <a:rPr lang="en-US" sz="3200" b="1" spc="10" dirty="0" err="1">
                <a:solidFill>
                  <a:schemeClr val="tx1"/>
                </a:solidFill>
                <a:latin typeface="Arial Rounded MT Bold" pitchFamily="34" charset="0"/>
              </a:rPr>
              <a:t>i</a:t>
            </a:r>
            <a:r>
              <a:rPr lang="en-US" sz="3200" b="1" dirty="0" err="1">
                <a:solidFill>
                  <a:schemeClr val="tx1"/>
                </a:solidFill>
                <a:latin typeface="Arial Rounded MT Bold" pitchFamily="34" charset="0"/>
              </a:rPr>
              <a:t>mpan</a:t>
            </a:r>
            <a:r>
              <a:rPr lang="en-US" sz="3200" b="1" spc="5" dirty="0" err="1">
                <a:solidFill>
                  <a:schemeClr val="tx1"/>
                </a:solidFill>
                <a:latin typeface="Arial Rounded MT Bold" pitchFamily="34" charset="0"/>
              </a:rPr>
              <a:t>a</a:t>
            </a:r>
            <a:r>
              <a:rPr lang="en-US" sz="3200" b="1" dirty="0" err="1">
                <a:solidFill>
                  <a:schemeClr val="tx1"/>
                </a:solidFill>
                <a:latin typeface="Arial Rounded MT Bold" pitchFamily="34" charset="0"/>
              </a:rPr>
              <a:t>n</a:t>
            </a:r>
            <a:r>
              <a:rPr lang="en-US" sz="3200" b="1" dirty="0">
                <a:solidFill>
                  <a:schemeClr val="tx1"/>
                </a:solidFill>
                <a:latin typeface="Arial Rounded MT Bold" pitchFamily="34" charset="0"/>
              </a:rPr>
              <a:t> </a:t>
            </a:r>
            <a:r>
              <a:rPr lang="en-US" sz="3200" b="1" dirty="0" err="1">
                <a:solidFill>
                  <a:schemeClr val="tx1"/>
                </a:solidFill>
                <a:latin typeface="Arial Rounded MT Bold" pitchFamily="34" charset="0"/>
              </a:rPr>
              <a:t>Arsip</a:t>
            </a:r>
            <a:r>
              <a:rPr lang="en-US" sz="3200" b="1" dirty="0">
                <a:solidFill>
                  <a:schemeClr val="tx1"/>
                </a:solidFill>
                <a:latin typeface="Arial Rounded MT Bold" pitchFamily="34" charset="0"/>
              </a:rPr>
              <a:t> </a:t>
            </a:r>
            <a:r>
              <a:rPr lang="en-US" sz="3200" b="1" dirty="0" err="1">
                <a:solidFill>
                  <a:schemeClr val="tx1"/>
                </a:solidFill>
                <a:latin typeface="Arial Rounded MT Bold" pitchFamily="34" charset="0"/>
              </a:rPr>
              <a:t>Elektronik</a:t>
            </a:r>
            <a:endParaRPr sz="3200" b="1" dirty="0"/>
          </a:p>
        </p:txBody>
      </p:sp>
    </p:spTree>
    <p:extLst>
      <p:ext uri="{BB962C8B-B14F-4D97-AF65-F5344CB8AC3E}">
        <p14:creationId xmlns:p14="http://schemas.microsoft.com/office/powerpoint/2010/main" val="3158702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8671559" y="0"/>
            <a:ext cx="472440" cy="6858000"/>
          </a:xfrm>
          <a:custGeom>
            <a:avLst/>
            <a:gdLst/>
            <a:ahLst/>
            <a:cxnLst/>
            <a:rect l="l" t="t" r="r" b="b"/>
            <a:pathLst>
              <a:path w="472440" h="5143500">
                <a:moveTo>
                  <a:pt x="0" y="5143500"/>
                </a:moveTo>
                <a:lnTo>
                  <a:pt x="472440" y="5143500"/>
                </a:lnTo>
                <a:lnTo>
                  <a:pt x="47244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-1" y="0"/>
            <a:ext cx="8907780" cy="6858000"/>
          </a:xfrm>
          <a:custGeom>
            <a:avLst/>
            <a:gdLst/>
            <a:ahLst/>
            <a:cxnLst/>
            <a:rect l="l" t="t" r="r" b="b"/>
            <a:pathLst>
              <a:path w="5331460" h="5143500">
                <a:moveTo>
                  <a:pt x="0" y="5143500"/>
                </a:moveTo>
                <a:lnTo>
                  <a:pt x="5331460" y="5143500"/>
                </a:lnTo>
                <a:lnTo>
                  <a:pt x="533146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5372129" y="889000"/>
            <a:ext cx="195551" cy="3251200"/>
          </a:xfrm>
          <a:custGeom>
            <a:avLst/>
            <a:gdLst/>
            <a:ahLst/>
            <a:cxnLst/>
            <a:rect l="l" t="t" r="r" b="b"/>
            <a:pathLst>
              <a:path w="472439" h="2877820">
                <a:moveTo>
                  <a:pt x="0" y="2877820"/>
                </a:moveTo>
                <a:lnTo>
                  <a:pt x="472439" y="2877820"/>
                </a:lnTo>
                <a:lnTo>
                  <a:pt x="472439" y="0"/>
                </a:lnTo>
                <a:lnTo>
                  <a:pt x="0" y="0"/>
                </a:lnTo>
                <a:lnTo>
                  <a:pt x="0" y="2877820"/>
                </a:lnTo>
                <a:close/>
              </a:path>
            </a:pathLst>
          </a:custGeom>
          <a:solidFill>
            <a:srgbClr val="EB484A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" name="object 6"/>
          <p:cNvGrpSpPr/>
          <p:nvPr/>
        </p:nvGrpSpPr>
        <p:grpSpPr>
          <a:xfrm>
            <a:off x="5567680" y="177800"/>
            <a:ext cx="3576320" cy="4241803"/>
            <a:chOff x="5331459" y="0"/>
            <a:chExt cx="3576320" cy="5143500"/>
          </a:xfrm>
        </p:grpSpPr>
        <p:sp>
          <p:nvSpPr>
            <p:cNvPr id="7" name="object 7"/>
            <p:cNvSpPr/>
            <p:nvPr/>
          </p:nvSpPr>
          <p:spPr>
            <a:xfrm>
              <a:off x="8671559" y="1132839"/>
              <a:ext cx="236220" cy="2877820"/>
            </a:xfrm>
            <a:custGeom>
              <a:avLst/>
              <a:gdLst/>
              <a:ahLst/>
              <a:cxnLst/>
              <a:rect l="l" t="t" r="r" b="b"/>
              <a:pathLst>
                <a:path w="472440" h="2877820">
                  <a:moveTo>
                    <a:pt x="0" y="2877820"/>
                  </a:moveTo>
                  <a:lnTo>
                    <a:pt x="472440" y="2877820"/>
                  </a:lnTo>
                  <a:lnTo>
                    <a:pt x="472440" y="0"/>
                  </a:lnTo>
                  <a:lnTo>
                    <a:pt x="0" y="0"/>
                  </a:lnTo>
                  <a:lnTo>
                    <a:pt x="0" y="2877820"/>
                  </a:lnTo>
                  <a:close/>
                </a:path>
              </a:pathLst>
            </a:custGeom>
            <a:solidFill>
              <a:srgbClr val="EB484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5331459" y="0"/>
              <a:ext cx="3340099" cy="514350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76201" y="383734"/>
            <a:ext cx="5914073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3200" b="1" spc="-5" dirty="0">
                <a:solidFill>
                  <a:srgbClr val="FF0000"/>
                </a:solidFill>
                <a:latin typeface="Arial"/>
                <a:cs typeface="Arial"/>
              </a:rPr>
              <a:t>Pengertian</a:t>
            </a:r>
            <a:r>
              <a:rPr sz="3200" b="1" spc="-21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3200" b="1" spc="-5" dirty="0">
                <a:solidFill>
                  <a:srgbClr val="FF0000"/>
                </a:solidFill>
                <a:latin typeface="Arial"/>
                <a:cs typeface="Arial"/>
              </a:rPr>
              <a:t>Arsip  Elektronik</a:t>
            </a:r>
            <a:endParaRPr sz="32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54827" y="1397000"/>
            <a:ext cx="4782820" cy="19825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970" marR="153035">
              <a:lnSpc>
                <a:spcPct val="100000"/>
              </a:lnSpc>
              <a:spcBef>
                <a:spcPts val="100"/>
              </a:spcBef>
            </a:pPr>
            <a:r>
              <a:rPr spc="-5" dirty="0">
                <a:latin typeface="Arial"/>
                <a:cs typeface="Arial"/>
              </a:rPr>
              <a:t>Perkembangan </a:t>
            </a:r>
            <a:r>
              <a:rPr dirty="0">
                <a:latin typeface="Arial"/>
                <a:cs typeface="Arial"/>
              </a:rPr>
              <a:t>istilah </a:t>
            </a:r>
            <a:r>
              <a:rPr spc="-5" dirty="0">
                <a:latin typeface="Arial"/>
                <a:cs typeface="Arial"/>
              </a:rPr>
              <a:t>Arsip Elektronik:  Arsip komputer </a:t>
            </a:r>
            <a:r>
              <a:rPr i="1" spc="-5" dirty="0">
                <a:latin typeface="Arial"/>
                <a:cs typeface="Arial"/>
              </a:rPr>
              <a:t>(Computer-based </a:t>
            </a:r>
            <a:r>
              <a:rPr i="1" spc="-10" dirty="0">
                <a:latin typeface="Arial"/>
                <a:cs typeface="Arial"/>
              </a:rPr>
              <a:t>records),  </a:t>
            </a:r>
            <a:r>
              <a:rPr dirty="0">
                <a:latin typeface="Arial"/>
                <a:cs typeface="Arial"/>
              </a:rPr>
              <a:t>Arsip </a:t>
            </a:r>
            <a:r>
              <a:rPr spc="-5" dirty="0">
                <a:latin typeface="Arial"/>
                <a:cs typeface="Arial"/>
              </a:rPr>
              <a:t>bacaan mesin/arsip terbaca </a:t>
            </a:r>
            <a:r>
              <a:rPr dirty="0">
                <a:latin typeface="Arial"/>
                <a:cs typeface="Arial"/>
              </a:rPr>
              <a:t>mesin  </a:t>
            </a:r>
            <a:r>
              <a:rPr i="1" spc="-5" dirty="0">
                <a:latin typeface="Arial"/>
                <a:cs typeface="Arial"/>
              </a:rPr>
              <a:t>(machine readable archives/records),</a:t>
            </a:r>
            <a:r>
              <a:rPr spc="-5" dirty="0">
                <a:latin typeface="Arial"/>
                <a:cs typeface="Arial"/>
              </a:rPr>
              <a:t> arsip  digital </a:t>
            </a:r>
            <a:r>
              <a:rPr i="1" spc="-5" dirty="0">
                <a:latin typeface="Arial"/>
                <a:cs typeface="Arial"/>
              </a:rPr>
              <a:t>(digital</a:t>
            </a:r>
            <a:r>
              <a:rPr i="1" spc="-40" dirty="0">
                <a:latin typeface="Arial"/>
                <a:cs typeface="Arial"/>
              </a:rPr>
              <a:t> </a:t>
            </a:r>
            <a:r>
              <a:rPr i="1" spc="-5" dirty="0">
                <a:latin typeface="Arial"/>
                <a:cs typeface="Arial"/>
              </a:rPr>
              <a:t>archives/records).</a:t>
            </a:r>
            <a:endParaRPr i="1" dirty="0">
              <a:latin typeface="Arial"/>
              <a:cs typeface="Arial"/>
            </a:endParaRPr>
          </a:p>
          <a:p>
            <a:pPr marL="13970">
              <a:lnSpc>
                <a:spcPct val="100000"/>
              </a:lnSpc>
            </a:pPr>
            <a:r>
              <a:rPr spc="-5" dirty="0">
                <a:latin typeface="Arial"/>
                <a:cs typeface="Arial"/>
              </a:rPr>
              <a:t>Kita gunakan </a:t>
            </a:r>
            <a:r>
              <a:rPr dirty="0">
                <a:latin typeface="Arial"/>
                <a:cs typeface="Arial"/>
              </a:rPr>
              <a:t>istilah </a:t>
            </a:r>
            <a:r>
              <a:rPr sz="2000" b="1" dirty="0">
                <a:latin typeface="Arial"/>
                <a:cs typeface="Arial"/>
              </a:rPr>
              <a:t>Arsip</a:t>
            </a:r>
            <a:r>
              <a:rPr sz="2000" b="1" spc="-155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Elektronik.</a:t>
            </a:r>
            <a:endParaRPr sz="2000" b="1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dirty="0">
              <a:latin typeface="Arial"/>
              <a:cs typeface="Arial"/>
            </a:endParaRPr>
          </a:p>
        </p:txBody>
      </p:sp>
      <p:sp>
        <p:nvSpPr>
          <p:cNvPr id="11" name="object 10"/>
          <p:cNvSpPr txBox="1"/>
          <p:nvPr/>
        </p:nvSpPr>
        <p:spPr>
          <a:xfrm>
            <a:off x="254828" y="4241800"/>
            <a:ext cx="8279573" cy="213648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5"/>
              </a:spcBef>
            </a:pPr>
            <a:endParaRPr dirty="0">
              <a:latin typeface="Arial"/>
              <a:cs typeface="Arial"/>
            </a:endParaRPr>
          </a:p>
          <a:p>
            <a:pPr marL="13970" marR="5080">
              <a:lnSpc>
                <a:spcPct val="100000"/>
              </a:lnSpc>
            </a:pPr>
            <a:r>
              <a:rPr spc="-5" dirty="0">
                <a:solidFill>
                  <a:srgbClr val="FFFFFF"/>
                </a:solidFill>
                <a:latin typeface="Arial"/>
                <a:cs typeface="Arial"/>
              </a:rPr>
              <a:t>“</a:t>
            </a:r>
            <a:r>
              <a:rPr sz="2000" spc="-5" dirty="0">
                <a:latin typeface="Arial"/>
                <a:cs typeface="Arial"/>
              </a:rPr>
              <a:t>Arsip Elektronik adalah arsip </a:t>
            </a:r>
            <a:r>
              <a:rPr sz="2000" spc="-15" dirty="0">
                <a:latin typeface="Arial"/>
                <a:cs typeface="Arial"/>
              </a:rPr>
              <a:t>yang </a:t>
            </a:r>
            <a:r>
              <a:rPr sz="2000" spc="-5" dirty="0">
                <a:latin typeface="Arial"/>
                <a:cs typeface="Arial"/>
              </a:rPr>
              <a:t>berisi  tentang rekaman informasi dari suatu  kegiatan </a:t>
            </a:r>
            <a:r>
              <a:rPr sz="2000" spc="-15" dirty="0">
                <a:latin typeface="Arial"/>
                <a:cs typeface="Arial"/>
              </a:rPr>
              <a:t>yang </a:t>
            </a:r>
            <a:r>
              <a:rPr sz="2000" b="1" spc="-5" dirty="0">
                <a:latin typeface="Arial"/>
                <a:cs typeface="Arial"/>
              </a:rPr>
              <a:t>diciptakan atau dibuat</a:t>
            </a:r>
            <a:r>
              <a:rPr sz="2000" spc="-5" dirty="0">
                <a:latin typeface="Arial"/>
                <a:cs typeface="Arial"/>
              </a:rPr>
              <a:t> dengan  </a:t>
            </a:r>
            <a:r>
              <a:rPr sz="2000" b="1" spc="-5" dirty="0">
                <a:solidFill>
                  <a:srgbClr val="FF0000"/>
                </a:solidFill>
                <a:latin typeface="Arial"/>
                <a:cs typeface="Arial"/>
              </a:rPr>
              <a:t>menggunakan komputer sebagai alat.”  </a:t>
            </a:r>
            <a:endParaRPr lang="en-ID" sz="2000" b="1" spc="-5" dirty="0">
              <a:solidFill>
                <a:srgbClr val="FF0000"/>
              </a:solidFill>
              <a:latin typeface="Arial"/>
              <a:cs typeface="Arial"/>
            </a:endParaRPr>
          </a:p>
          <a:p>
            <a:pPr marL="13970" marR="5080">
              <a:lnSpc>
                <a:spcPct val="100000"/>
              </a:lnSpc>
            </a:pPr>
            <a:endParaRPr lang="en-ID" sz="2000" b="1" spc="-5" dirty="0">
              <a:latin typeface="Arial"/>
              <a:cs typeface="Arial"/>
            </a:endParaRPr>
          </a:p>
          <a:p>
            <a:pPr marL="13970" marR="5080">
              <a:lnSpc>
                <a:spcPct val="100000"/>
              </a:lnSpc>
            </a:pPr>
            <a:r>
              <a:rPr sz="2000" spc="-20" dirty="0" err="1">
                <a:latin typeface="Arial"/>
                <a:cs typeface="Arial"/>
              </a:rPr>
              <a:t>Terminologi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Kearsipan Indonesia</a:t>
            </a:r>
            <a:r>
              <a:rPr sz="2000" spc="-9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(1998)</a:t>
            </a:r>
            <a:endParaRPr sz="2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492358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-249875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4000" y="0"/>
                </a:moveTo>
                <a:lnTo>
                  <a:pt x="0" y="0"/>
                </a:lnTo>
                <a:lnTo>
                  <a:pt x="0" y="5143500"/>
                </a:lnTo>
                <a:lnTo>
                  <a:pt x="9144000" y="5143500"/>
                </a:lnTo>
                <a:lnTo>
                  <a:pt x="9144000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945120" y="0"/>
            <a:ext cx="1198880" cy="6858000"/>
          </a:xfrm>
          <a:custGeom>
            <a:avLst/>
            <a:gdLst/>
            <a:ahLst/>
            <a:cxnLst/>
            <a:rect l="l" t="t" r="r" b="b"/>
            <a:pathLst>
              <a:path w="3924300" h="5143500">
                <a:moveTo>
                  <a:pt x="3924299" y="0"/>
                </a:moveTo>
                <a:lnTo>
                  <a:pt x="2011873" y="0"/>
                </a:lnTo>
                <a:lnTo>
                  <a:pt x="0" y="5143497"/>
                </a:lnTo>
                <a:lnTo>
                  <a:pt x="3924299" y="5143497"/>
                </a:lnTo>
                <a:lnTo>
                  <a:pt x="392429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" name="object 6"/>
          <p:cNvGrpSpPr/>
          <p:nvPr/>
        </p:nvGrpSpPr>
        <p:grpSpPr>
          <a:xfrm>
            <a:off x="7945120" y="3213947"/>
            <a:ext cx="998219" cy="1327573"/>
            <a:chOff x="7945119" y="2410460"/>
            <a:chExt cx="998219" cy="995680"/>
          </a:xfrm>
        </p:grpSpPr>
        <p:sp>
          <p:nvSpPr>
            <p:cNvPr id="7" name="object 7"/>
            <p:cNvSpPr/>
            <p:nvPr/>
          </p:nvSpPr>
          <p:spPr>
            <a:xfrm>
              <a:off x="7945120" y="2545079"/>
              <a:ext cx="998219" cy="861060"/>
            </a:xfrm>
            <a:custGeom>
              <a:avLst/>
              <a:gdLst/>
              <a:ahLst/>
              <a:cxnLst/>
              <a:rect l="l" t="t" r="r" b="b"/>
              <a:pathLst>
                <a:path w="998220" h="861060">
                  <a:moveTo>
                    <a:pt x="718820" y="501650"/>
                  </a:moveTo>
                  <a:lnTo>
                    <a:pt x="715530" y="452882"/>
                  </a:lnTo>
                  <a:lnTo>
                    <a:pt x="705980" y="406107"/>
                  </a:lnTo>
                  <a:lnTo>
                    <a:pt x="690575" y="361759"/>
                  </a:lnTo>
                  <a:lnTo>
                    <a:pt x="669747" y="320255"/>
                  </a:lnTo>
                  <a:lnTo>
                    <a:pt x="643928" y="282028"/>
                  </a:lnTo>
                  <a:lnTo>
                    <a:pt x="613549" y="247510"/>
                  </a:lnTo>
                  <a:lnTo>
                    <a:pt x="579031" y="217131"/>
                  </a:lnTo>
                  <a:lnTo>
                    <a:pt x="540804" y="191312"/>
                  </a:lnTo>
                  <a:lnTo>
                    <a:pt x="499300" y="170484"/>
                  </a:lnTo>
                  <a:lnTo>
                    <a:pt x="454952" y="155079"/>
                  </a:lnTo>
                  <a:lnTo>
                    <a:pt x="408178" y="145529"/>
                  </a:lnTo>
                  <a:lnTo>
                    <a:pt x="359410" y="142240"/>
                  </a:lnTo>
                  <a:lnTo>
                    <a:pt x="310629" y="145529"/>
                  </a:lnTo>
                  <a:lnTo>
                    <a:pt x="263855" y="155079"/>
                  </a:lnTo>
                  <a:lnTo>
                    <a:pt x="219506" y="170484"/>
                  </a:lnTo>
                  <a:lnTo>
                    <a:pt x="178003" y="191312"/>
                  </a:lnTo>
                  <a:lnTo>
                    <a:pt x="139776" y="217131"/>
                  </a:lnTo>
                  <a:lnTo>
                    <a:pt x="105257" y="247510"/>
                  </a:lnTo>
                  <a:lnTo>
                    <a:pt x="74879" y="282028"/>
                  </a:lnTo>
                  <a:lnTo>
                    <a:pt x="49060" y="320255"/>
                  </a:lnTo>
                  <a:lnTo>
                    <a:pt x="28232" y="361759"/>
                  </a:lnTo>
                  <a:lnTo>
                    <a:pt x="12827" y="406107"/>
                  </a:lnTo>
                  <a:lnTo>
                    <a:pt x="3276" y="452882"/>
                  </a:lnTo>
                  <a:lnTo>
                    <a:pt x="0" y="501650"/>
                  </a:lnTo>
                  <a:lnTo>
                    <a:pt x="3276" y="550430"/>
                  </a:lnTo>
                  <a:lnTo>
                    <a:pt x="12827" y="597204"/>
                  </a:lnTo>
                  <a:lnTo>
                    <a:pt x="28232" y="641553"/>
                  </a:lnTo>
                  <a:lnTo>
                    <a:pt x="49060" y="683056"/>
                  </a:lnTo>
                  <a:lnTo>
                    <a:pt x="74879" y="721283"/>
                  </a:lnTo>
                  <a:lnTo>
                    <a:pt x="105257" y="755802"/>
                  </a:lnTo>
                  <a:lnTo>
                    <a:pt x="139776" y="786180"/>
                  </a:lnTo>
                  <a:lnTo>
                    <a:pt x="178003" y="811999"/>
                  </a:lnTo>
                  <a:lnTo>
                    <a:pt x="219506" y="832827"/>
                  </a:lnTo>
                  <a:lnTo>
                    <a:pt x="263855" y="848233"/>
                  </a:lnTo>
                  <a:lnTo>
                    <a:pt x="310629" y="857783"/>
                  </a:lnTo>
                  <a:lnTo>
                    <a:pt x="359410" y="861060"/>
                  </a:lnTo>
                  <a:lnTo>
                    <a:pt x="408178" y="857783"/>
                  </a:lnTo>
                  <a:lnTo>
                    <a:pt x="454952" y="848233"/>
                  </a:lnTo>
                  <a:lnTo>
                    <a:pt x="499300" y="832827"/>
                  </a:lnTo>
                  <a:lnTo>
                    <a:pt x="540804" y="811999"/>
                  </a:lnTo>
                  <a:lnTo>
                    <a:pt x="579031" y="786180"/>
                  </a:lnTo>
                  <a:lnTo>
                    <a:pt x="613549" y="755802"/>
                  </a:lnTo>
                  <a:lnTo>
                    <a:pt x="643928" y="721283"/>
                  </a:lnTo>
                  <a:lnTo>
                    <a:pt x="669747" y="683056"/>
                  </a:lnTo>
                  <a:lnTo>
                    <a:pt x="690575" y="641553"/>
                  </a:lnTo>
                  <a:lnTo>
                    <a:pt x="705980" y="597204"/>
                  </a:lnTo>
                  <a:lnTo>
                    <a:pt x="715530" y="550430"/>
                  </a:lnTo>
                  <a:lnTo>
                    <a:pt x="718820" y="501650"/>
                  </a:lnTo>
                  <a:close/>
                </a:path>
                <a:path w="998220" h="861060">
                  <a:moveTo>
                    <a:pt x="998220" y="139700"/>
                  </a:moveTo>
                  <a:lnTo>
                    <a:pt x="991095" y="95529"/>
                  </a:lnTo>
                  <a:lnTo>
                    <a:pt x="971283" y="57175"/>
                  </a:lnTo>
                  <a:lnTo>
                    <a:pt x="941044" y="26936"/>
                  </a:lnTo>
                  <a:lnTo>
                    <a:pt x="902690" y="7124"/>
                  </a:lnTo>
                  <a:lnTo>
                    <a:pt x="858520" y="0"/>
                  </a:lnTo>
                  <a:lnTo>
                    <a:pt x="814336" y="7124"/>
                  </a:lnTo>
                  <a:lnTo>
                    <a:pt x="775982" y="26936"/>
                  </a:lnTo>
                  <a:lnTo>
                    <a:pt x="745744" y="57175"/>
                  </a:lnTo>
                  <a:lnTo>
                    <a:pt x="725932" y="95529"/>
                  </a:lnTo>
                  <a:lnTo>
                    <a:pt x="718820" y="139700"/>
                  </a:lnTo>
                  <a:lnTo>
                    <a:pt x="725932" y="183883"/>
                  </a:lnTo>
                  <a:lnTo>
                    <a:pt x="745744" y="222237"/>
                  </a:lnTo>
                  <a:lnTo>
                    <a:pt x="775982" y="252476"/>
                  </a:lnTo>
                  <a:lnTo>
                    <a:pt x="814336" y="272288"/>
                  </a:lnTo>
                  <a:lnTo>
                    <a:pt x="858520" y="279400"/>
                  </a:lnTo>
                  <a:lnTo>
                    <a:pt x="902690" y="272288"/>
                  </a:lnTo>
                  <a:lnTo>
                    <a:pt x="941044" y="252476"/>
                  </a:lnTo>
                  <a:lnTo>
                    <a:pt x="971283" y="222237"/>
                  </a:lnTo>
                  <a:lnTo>
                    <a:pt x="991095" y="183883"/>
                  </a:lnTo>
                  <a:lnTo>
                    <a:pt x="998220" y="139700"/>
                  </a:lnTo>
                  <a:close/>
                </a:path>
              </a:pathLst>
            </a:custGeom>
            <a:solidFill>
              <a:srgbClr val="EB484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8293099" y="2410460"/>
              <a:ext cx="139700" cy="13970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627380" y="1053254"/>
            <a:ext cx="487680" cy="646853"/>
            <a:chOff x="627380" y="789940"/>
            <a:chExt cx="487680" cy="485140"/>
          </a:xfrm>
        </p:grpSpPr>
        <p:sp>
          <p:nvSpPr>
            <p:cNvPr id="10" name="object 10"/>
            <p:cNvSpPr/>
            <p:nvPr/>
          </p:nvSpPr>
          <p:spPr>
            <a:xfrm>
              <a:off x="627380" y="924560"/>
              <a:ext cx="350520" cy="350520"/>
            </a:xfrm>
            <a:custGeom>
              <a:avLst/>
              <a:gdLst/>
              <a:ahLst/>
              <a:cxnLst/>
              <a:rect l="l" t="t" r="r" b="b"/>
              <a:pathLst>
                <a:path w="350519" h="350519">
                  <a:moveTo>
                    <a:pt x="175260" y="0"/>
                  </a:moveTo>
                  <a:lnTo>
                    <a:pt x="128666" y="6261"/>
                  </a:lnTo>
                  <a:lnTo>
                    <a:pt x="86800" y="23932"/>
                  </a:lnTo>
                  <a:lnTo>
                    <a:pt x="51330" y="51339"/>
                  </a:lnTo>
                  <a:lnTo>
                    <a:pt x="23926" y="86811"/>
                  </a:lnTo>
                  <a:lnTo>
                    <a:pt x="6260" y="128675"/>
                  </a:lnTo>
                  <a:lnTo>
                    <a:pt x="0" y="175260"/>
                  </a:lnTo>
                  <a:lnTo>
                    <a:pt x="6260" y="221844"/>
                  </a:lnTo>
                  <a:lnTo>
                    <a:pt x="23926" y="263708"/>
                  </a:lnTo>
                  <a:lnTo>
                    <a:pt x="51330" y="299180"/>
                  </a:lnTo>
                  <a:lnTo>
                    <a:pt x="86800" y="326587"/>
                  </a:lnTo>
                  <a:lnTo>
                    <a:pt x="128666" y="344258"/>
                  </a:lnTo>
                  <a:lnTo>
                    <a:pt x="175260" y="350519"/>
                  </a:lnTo>
                  <a:lnTo>
                    <a:pt x="221853" y="344258"/>
                  </a:lnTo>
                  <a:lnTo>
                    <a:pt x="263719" y="326587"/>
                  </a:lnTo>
                  <a:lnTo>
                    <a:pt x="299189" y="299180"/>
                  </a:lnTo>
                  <a:lnTo>
                    <a:pt x="326593" y="263708"/>
                  </a:lnTo>
                  <a:lnTo>
                    <a:pt x="344259" y="221844"/>
                  </a:lnTo>
                  <a:lnTo>
                    <a:pt x="350520" y="175260"/>
                  </a:lnTo>
                  <a:lnTo>
                    <a:pt x="344259" y="128675"/>
                  </a:lnTo>
                  <a:lnTo>
                    <a:pt x="326593" y="86811"/>
                  </a:lnTo>
                  <a:lnTo>
                    <a:pt x="299189" y="51339"/>
                  </a:lnTo>
                  <a:lnTo>
                    <a:pt x="263719" y="23932"/>
                  </a:lnTo>
                  <a:lnTo>
                    <a:pt x="221853" y="6261"/>
                  </a:lnTo>
                  <a:lnTo>
                    <a:pt x="17526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977900" y="855980"/>
              <a:ext cx="137159" cy="13716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797560" y="789940"/>
              <a:ext cx="68580" cy="6858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1157160" y="579287"/>
            <a:ext cx="7116446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chemeClr val="tx1"/>
                </a:solidFill>
                <a:latin typeface="Arial Rounded MT Bold" pitchFamily="34" charset="0"/>
              </a:rPr>
              <a:t>Untuk </a:t>
            </a:r>
            <a:r>
              <a:rPr sz="2400" b="1" dirty="0">
                <a:solidFill>
                  <a:schemeClr val="tx1"/>
                </a:solidFill>
                <a:latin typeface="Arial Rounded MT Bold" pitchFamily="34" charset="0"/>
              </a:rPr>
              <a:t>media </a:t>
            </a:r>
            <a:r>
              <a:rPr sz="2400" b="1" spc="-5" dirty="0">
                <a:solidFill>
                  <a:schemeClr val="tx1"/>
                </a:solidFill>
                <a:latin typeface="Arial Rounded MT Bold" pitchFamily="34" charset="0"/>
              </a:rPr>
              <a:t>penyimpanan arsip elektronik berupa  </a:t>
            </a:r>
            <a:r>
              <a:rPr sz="2400" b="1" dirty="0">
                <a:solidFill>
                  <a:schemeClr val="tx1"/>
                </a:solidFill>
                <a:latin typeface="Arial Rounded MT Bold" pitchFamily="34" charset="0"/>
              </a:rPr>
              <a:t>media </a:t>
            </a:r>
            <a:r>
              <a:rPr sz="2400" b="1" spc="-10" dirty="0">
                <a:solidFill>
                  <a:schemeClr val="tx1"/>
                </a:solidFill>
                <a:latin typeface="Arial Rounded MT Bold" pitchFamily="34" charset="0"/>
              </a:rPr>
              <a:t>lainnya </a:t>
            </a:r>
            <a:r>
              <a:rPr sz="2400" b="1" dirty="0">
                <a:solidFill>
                  <a:schemeClr val="tx1"/>
                </a:solidFill>
                <a:latin typeface="Arial Rounded MT Bold" pitchFamily="34" charset="0"/>
              </a:rPr>
              <a:t>secara </a:t>
            </a:r>
            <a:r>
              <a:rPr sz="2400" b="1" spc="-5" dirty="0">
                <a:solidFill>
                  <a:schemeClr val="tx1"/>
                </a:solidFill>
                <a:latin typeface="Arial Rounded MT Bold" pitchFamily="34" charset="0"/>
              </a:rPr>
              <a:t>offline, harus mengikuti ketentuan  </a:t>
            </a:r>
            <a:r>
              <a:rPr sz="2400" b="1" dirty="0">
                <a:solidFill>
                  <a:schemeClr val="tx1"/>
                </a:solidFill>
                <a:latin typeface="Arial Rounded MT Bold" pitchFamily="34" charset="0"/>
              </a:rPr>
              <a:t>sebagai</a:t>
            </a:r>
            <a:r>
              <a:rPr sz="2400" b="1" spc="-25" dirty="0">
                <a:solidFill>
                  <a:schemeClr val="tx1"/>
                </a:solidFill>
                <a:latin typeface="Arial Rounded MT Bold" pitchFamily="34" charset="0"/>
              </a:rPr>
              <a:t> </a:t>
            </a:r>
            <a:r>
              <a:rPr sz="2400" b="1" spc="-5" dirty="0">
                <a:solidFill>
                  <a:schemeClr val="tx1"/>
                </a:solidFill>
                <a:latin typeface="Arial Rounded MT Bold" pitchFamily="34" charset="0"/>
              </a:rPr>
              <a:t>berikut:</a:t>
            </a:r>
            <a:endParaRPr sz="2400" b="1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51154" y="1905000"/>
            <a:ext cx="7941945" cy="401391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100"/>
              </a:spcBef>
              <a:buAutoNum type="arabicPeriod"/>
              <a:tabLst>
                <a:tab pos="355600" algn="l"/>
                <a:tab pos="356235" algn="l"/>
              </a:tabLst>
            </a:pPr>
            <a:r>
              <a:rPr sz="2000" spc="-10" dirty="0">
                <a:latin typeface="Arial"/>
                <a:cs typeface="Arial"/>
              </a:rPr>
              <a:t>Media </a:t>
            </a:r>
            <a:r>
              <a:rPr sz="2000" spc="-15" dirty="0">
                <a:latin typeface="Arial"/>
                <a:cs typeface="Arial"/>
              </a:rPr>
              <a:t>yang </a:t>
            </a:r>
            <a:r>
              <a:rPr sz="2000" spc="-5" dirty="0">
                <a:latin typeface="Arial"/>
                <a:cs typeface="Arial"/>
              </a:rPr>
              <a:t>digunakan </a:t>
            </a:r>
            <a:r>
              <a:rPr sz="2000" b="1" spc="-5" dirty="0">
                <a:latin typeface="Arial"/>
                <a:cs typeface="Arial"/>
              </a:rPr>
              <a:t>harus </a:t>
            </a:r>
            <a:r>
              <a:rPr sz="2000" b="1" dirty="0">
                <a:latin typeface="Arial"/>
                <a:cs typeface="Arial"/>
              </a:rPr>
              <a:t>mampu </a:t>
            </a:r>
            <a:r>
              <a:rPr sz="2000" b="1" spc="-5" dirty="0">
                <a:latin typeface="Arial"/>
                <a:cs typeface="Arial"/>
              </a:rPr>
              <a:t>di lepas</a:t>
            </a:r>
            <a:r>
              <a:rPr sz="2000" b="1" spc="-95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pasang.</a:t>
            </a:r>
            <a:endParaRPr sz="2000" b="1" dirty="0">
              <a:latin typeface="Arial"/>
              <a:cs typeface="Arial"/>
            </a:endParaRPr>
          </a:p>
          <a:p>
            <a:pPr marL="355600" marR="151765" indent="-343535">
              <a:lnSpc>
                <a:spcPct val="100000"/>
              </a:lnSpc>
              <a:buAutoNum type="arabicPeriod"/>
              <a:tabLst>
                <a:tab pos="355600" algn="l"/>
                <a:tab pos="356235" algn="l"/>
              </a:tabLst>
            </a:pPr>
            <a:r>
              <a:rPr sz="2000" spc="-5" dirty="0">
                <a:latin typeface="Arial"/>
                <a:cs typeface="Arial"/>
              </a:rPr>
              <a:t>Untuk mengakses arsip elektronik </a:t>
            </a:r>
            <a:r>
              <a:rPr sz="2000" dirty="0">
                <a:latin typeface="Arial"/>
                <a:cs typeface="Arial"/>
              </a:rPr>
              <a:t>unit </a:t>
            </a:r>
            <a:r>
              <a:rPr sz="2000" spc="-5" dirty="0">
                <a:latin typeface="Arial"/>
                <a:cs typeface="Arial"/>
              </a:rPr>
              <a:t>pengolah,  petugas dapat </a:t>
            </a:r>
            <a:r>
              <a:rPr sz="2000" b="1" dirty="0">
                <a:latin typeface="Arial"/>
                <a:cs typeface="Arial"/>
              </a:rPr>
              <a:t>memasang media </a:t>
            </a:r>
            <a:r>
              <a:rPr sz="2000" b="1" spc="-5" dirty="0">
                <a:latin typeface="Arial"/>
                <a:cs typeface="Arial"/>
              </a:rPr>
              <a:t>penyimpanan</a:t>
            </a:r>
            <a:r>
              <a:rPr sz="2000" b="1" spc="-229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pada  komputer/laptop </a:t>
            </a:r>
            <a:r>
              <a:rPr sz="2000" spc="-15" dirty="0">
                <a:latin typeface="Arial"/>
                <a:cs typeface="Arial"/>
              </a:rPr>
              <a:t>yang </a:t>
            </a:r>
            <a:r>
              <a:rPr sz="2000" dirty="0">
                <a:latin typeface="Arial"/>
                <a:cs typeface="Arial"/>
              </a:rPr>
              <a:t>sudah</a:t>
            </a:r>
            <a:r>
              <a:rPr sz="2000" spc="-3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ditentukan.</a:t>
            </a:r>
            <a:endParaRPr sz="2000" dirty="0">
              <a:latin typeface="Arial"/>
              <a:cs typeface="Arial"/>
            </a:endParaRPr>
          </a:p>
          <a:p>
            <a:pPr marL="355600" marR="140335" indent="-343535">
              <a:lnSpc>
                <a:spcPct val="100000"/>
              </a:lnSpc>
              <a:buAutoNum type="arabicPeriod"/>
              <a:tabLst>
                <a:tab pos="355600" algn="l"/>
                <a:tab pos="356235" algn="l"/>
              </a:tabLst>
            </a:pPr>
            <a:r>
              <a:rPr sz="2000" spc="-5" dirty="0">
                <a:latin typeface="Arial"/>
                <a:cs typeface="Arial"/>
              </a:rPr>
              <a:t>Setelah selesai digunakan </a:t>
            </a:r>
            <a:r>
              <a:rPr sz="2000" dirty="0">
                <a:latin typeface="Arial"/>
                <a:cs typeface="Arial"/>
              </a:rPr>
              <a:t>media </a:t>
            </a:r>
            <a:r>
              <a:rPr sz="2000" spc="-5" dirty="0">
                <a:latin typeface="Arial"/>
                <a:cs typeface="Arial"/>
              </a:rPr>
              <a:t>penyimpanan arsip  elektronik harus </a:t>
            </a:r>
            <a:r>
              <a:rPr sz="2000" b="1" dirty="0">
                <a:latin typeface="Arial"/>
                <a:cs typeface="Arial"/>
              </a:rPr>
              <a:t>disimpan </a:t>
            </a:r>
            <a:r>
              <a:rPr sz="2000" b="1" spc="-5" dirty="0">
                <a:latin typeface="Arial"/>
                <a:cs typeface="Arial"/>
              </a:rPr>
              <a:t>pada lokasi </a:t>
            </a:r>
            <a:r>
              <a:rPr sz="2000" b="1" spc="-15" dirty="0">
                <a:latin typeface="Arial"/>
                <a:cs typeface="Arial"/>
              </a:rPr>
              <a:t>yang </a:t>
            </a:r>
            <a:r>
              <a:rPr sz="2000" b="1" spc="-5" dirty="0">
                <a:latin typeface="Arial"/>
                <a:cs typeface="Arial"/>
              </a:rPr>
              <a:t>aman</a:t>
            </a:r>
            <a:r>
              <a:rPr sz="2000" spc="-5" dirty="0">
                <a:latin typeface="Arial"/>
                <a:cs typeface="Arial"/>
              </a:rPr>
              <a:t>,  seperti </a:t>
            </a:r>
            <a:r>
              <a:rPr sz="2000" dirty="0">
                <a:latin typeface="Arial"/>
                <a:cs typeface="Arial"/>
              </a:rPr>
              <a:t>filling cabinet </a:t>
            </a:r>
            <a:r>
              <a:rPr sz="2000" spc="-5" dirty="0">
                <a:latin typeface="Arial"/>
                <a:cs typeface="Arial"/>
              </a:rPr>
              <a:t>atau tempat</a:t>
            </a:r>
            <a:r>
              <a:rPr sz="2000" spc="-125" dirty="0">
                <a:latin typeface="Arial"/>
                <a:cs typeface="Arial"/>
              </a:rPr>
              <a:t> </a:t>
            </a:r>
            <a:r>
              <a:rPr sz="2000" spc="-10" dirty="0">
                <a:latin typeface="Arial"/>
                <a:cs typeface="Arial"/>
              </a:rPr>
              <a:t>lainnya.</a:t>
            </a:r>
            <a:endParaRPr sz="2000" dirty="0">
              <a:latin typeface="Arial"/>
              <a:cs typeface="Arial"/>
            </a:endParaRPr>
          </a:p>
          <a:p>
            <a:pPr marL="355600" marR="5080" indent="-343535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355600" algn="l"/>
                <a:tab pos="356235" algn="l"/>
              </a:tabLst>
            </a:pPr>
            <a:r>
              <a:rPr sz="2000" b="1" spc="-5" dirty="0">
                <a:latin typeface="Arial"/>
                <a:cs typeface="Arial"/>
              </a:rPr>
              <a:t>Memperhatikan usia </a:t>
            </a:r>
            <a:r>
              <a:rPr sz="2000" b="1" dirty="0">
                <a:latin typeface="Arial"/>
                <a:cs typeface="Arial"/>
              </a:rPr>
              <a:t>media </a:t>
            </a:r>
            <a:r>
              <a:rPr sz="2000" b="1" spc="-5" dirty="0">
                <a:latin typeface="Arial"/>
                <a:cs typeface="Arial"/>
              </a:rPr>
              <a:t>penyimpanan (</a:t>
            </a:r>
            <a:r>
              <a:rPr sz="2000" b="1" i="1" spc="-5" dirty="0">
                <a:latin typeface="Arial"/>
                <a:cs typeface="Arial"/>
              </a:rPr>
              <a:t>lifetime</a:t>
            </a:r>
            <a:r>
              <a:rPr sz="2000" b="1" spc="-5" dirty="0">
                <a:latin typeface="Arial"/>
                <a:cs typeface="Arial"/>
              </a:rPr>
              <a:t>).</a:t>
            </a:r>
            <a:r>
              <a:rPr sz="2000" spc="-5" dirty="0">
                <a:latin typeface="Arial"/>
                <a:cs typeface="Arial"/>
              </a:rPr>
              <a:t>  </a:t>
            </a:r>
            <a:r>
              <a:rPr sz="2000" dirty="0">
                <a:latin typeface="Arial"/>
                <a:cs typeface="Arial"/>
              </a:rPr>
              <a:t>Apabila sudah </a:t>
            </a:r>
            <a:r>
              <a:rPr sz="2000" spc="-5" dirty="0">
                <a:latin typeface="Arial"/>
                <a:cs typeface="Arial"/>
              </a:rPr>
              <a:t>mendekati batas akhir </a:t>
            </a:r>
            <a:r>
              <a:rPr sz="2000" i="1" spc="-5" dirty="0">
                <a:latin typeface="Arial"/>
                <a:cs typeface="Arial"/>
              </a:rPr>
              <a:t>lifetime </a:t>
            </a:r>
            <a:r>
              <a:rPr sz="2000" spc="-15" dirty="0">
                <a:latin typeface="Arial"/>
                <a:cs typeface="Arial"/>
              </a:rPr>
              <a:t>nya,  </a:t>
            </a:r>
            <a:r>
              <a:rPr sz="2000" spc="-5" dirty="0">
                <a:latin typeface="Arial"/>
                <a:cs typeface="Arial"/>
              </a:rPr>
              <a:t>harap segera mengganti </a:t>
            </a:r>
            <a:r>
              <a:rPr sz="2000" dirty="0">
                <a:latin typeface="Arial"/>
                <a:cs typeface="Arial"/>
              </a:rPr>
              <a:t>media </a:t>
            </a:r>
            <a:r>
              <a:rPr sz="2000" spc="-5" dirty="0">
                <a:latin typeface="Arial"/>
                <a:cs typeface="Arial"/>
              </a:rPr>
              <a:t>penyimpanan </a:t>
            </a:r>
            <a:r>
              <a:rPr sz="2000" spc="-15" dirty="0">
                <a:latin typeface="Arial"/>
                <a:cs typeface="Arial"/>
              </a:rPr>
              <a:t>yang  </a:t>
            </a:r>
            <a:r>
              <a:rPr sz="2000" spc="-5" dirty="0">
                <a:latin typeface="Arial"/>
                <a:cs typeface="Arial"/>
              </a:rPr>
              <a:t>digunakan. </a:t>
            </a:r>
            <a:r>
              <a:rPr sz="2000" dirty="0">
                <a:latin typeface="Arial"/>
                <a:cs typeface="Arial"/>
              </a:rPr>
              <a:t>Hal ini </a:t>
            </a:r>
            <a:r>
              <a:rPr sz="2000" spc="-5" dirty="0">
                <a:latin typeface="Arial"/>
                <a:cs typeface="Arial"/>
              </a:rPr>
              <a:t>perlu dilakukan untuk menghindari  kerusakan </a:t>
            </a:r>
            <a:r>
              <a:rPr sz="2000" dirty="0">
                <a:latin typeface="Arial"/>
                <a:cs typeface="Arial"/>
              </a:rPr>
              <a:t>media </a:t>
            </a:r>
            <a:r>
              <a:rPr sz="2000" spc="-5" dirty="0">
                <a:latin typeface="Arial"/>
                <a:cs typeface="Arial"/>
              </a:rPr>
              <a:t>penyimpanan karena </a:t>
            </a:r>
            <a:r>
              <a:rPr sz="2000" i="1" spc="-5" dirty="0">
                <a:latin typeface="Arial"/>
                <a:cs typeface="Arial"/>
              </a:rPr>
              <a:t>lifetime</a:t>
            </a:r>
            <a:r>
              <a:rPr sz="2000" spc="-5" dirty="0">
                <a:latin typeface="Arial"/>
                <a:cs typeface="Arial"/>
              </a:rPr>
              <a:t>,  karena dengan </a:t>
            </a:r>
            <a:r>
              <a:rPr sz="2000" spc="-10" dirty="0">
                <a:latin typeface="Arial"/>
                <a:cs typeface="Arial"/>
              </a:rPr>
              <a:t>rusaknya </a:t>
            </a:r>
            <a:r>
              <a:rPr sz="2000" dirty="0">
                <a:latin typeface="Arial"/>
                <a:cs typeface="Arial"/>
              </a:rPr>
              <a:t>media </a:t>
            </a:r>
            <a:r>
              <a:rPr sz="2000" spc="-5" dirty="0">
                <a:latin typeface="Arial"/>
                <a:cs typeface="Arial"/>
              </a:rPr>
              <a:t>penyimpanan tersebut  akan </a:t>
            </a:r>
            <a:r>
              <a:rPr sz="2000" dirty="0">
                <a:latin typeface="Arial"/>
                <a:cs typeface="Arial"/>
              </a:rPr>
              <a:t>membuat </a:t>
            </a:r>
            <a:r>
              <a:rPr sz="2000" spc="-5" dirty="0">
                <a:latin typeface="Arial"/>
                <a:cs typeface="Arial"/>
              </a:rPr>
              <a:t>arsip </a:t>
            </a:r>
            <a:r>
              <a:rPr sz="2000" spc="-15" dirty="0">
                <a:latin typeface="Arial"/>
                <a:cs typeface="Arial"/>
              </a:rPr>
              <a:t>yang </a:t>
            </a:r>
            <a:r>
              <a:rPr sz="2000" spc="-5" dirty="0">
                <a:latin typeface="Arial"/>
                <a:cs typeface="Arial"/>
              </a:rPr>
              <a:t>berada didalamnya menjadi  </a:t>
            </a:r>
            <a:r>
              <a:rPr sz="2000" spc="-10" dirty="0">
                <a:latin typeface="Arial"/>
                <a:cs typeface="Arial"/>
              </a:rPr>
              <a:t>rusak.</a:t>
            </a:r>
            <a:endParaRPr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680863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"/>
            <a:ext cx="9144000" cy="68579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626110" y="941491"/>
            <a:ext cx="4147820" cy="4995333"/>
            <a:chOff x="2700020" y="698500"/>
            <a:chExt cx="4147820" cy="3746500"/>
          </a:xfrm>
        </p:grpSpPr>
        <p:sp>
          <p:nvSpPr>
            <p:cNvPr id="4" name="object 4"/>
            <p:cNvSpPr/>
            <p:nvPr/>
          </p:nvSpPr>
          <p:spPr>
            <a:xfrm>
              <a:off x="2700020" y="698499"/>
              <a:ext cx="3743960" cy="3746500"/>
            </a:xfrm>
            <a:custGeom>
              <a:avLst/>
              <a:gdLst/>
              <a:ahLst/>
              <a:cxnLst/>
              <a:rect l="l" t="t" r="r" b="b"/>
              <a:pathLst>
                <a:path w="3743960" h="3746500">
                  <a:moveTo>
                    <a:pt x="3743960" y="1873250"/>
                  </a:moveTo>
                  <a:lnTo>
                    <a:pt x="3743337" y="1824913"/>
                  </a:lnTo>
                  <a:lnTo>
                    <a:pt x="3741521" y="1776857"/>
                  </a:lnTo>
                  <a:lnTo>
                    <a:pt x="3738499" y="1729130"/>
                  </a:lnTo>
                  <a:lnTo>
                    <a:pt x="3734295" y="1681734"/>
                  </a:lnTo>
                  <a:lnTo>
                    <a:pt x="3728910" y="1634680"/>
                  </a:lnTo>
                  <a:lnTo>
                    <a:pt x="3722382" y="1587982"/>
                  </a:lnTo>
                  <a:lnTo>
                    <a:pt x="3714712" y="1541665"/>
                  </a:lnTo>
                  <a:lnTo>
                    <a:pt x="3705923" y="1495742"/>
                  </a:lnTo>
                  <a:lnTo>
                    <a:pt x="3696017" y="1450213"/>
                  </a:lnTo>
                  <a:lnTo>
                    <a:pt x="3685019" y="1405115"/>
                  </a:lnTo>
                  <a:lnTo>
                    <a:pt x="3672941" y="1360436"/>
                  </a:lnTo>
                  <a:lnTo>
                    <a:pt x="3659797" y="1316215"/>
                  </a:lnTo>
                  <a:lnTo>
                    <a:pt x="3645598" y="1272463"/>
                  </a:lnTo>
                  <a:lnTo>
                    <a:pt x="3630371" y="1229182"/>
                  </a:lnTo>
                  <a:lnTo>
                    <a:pt x="3614115" y="1186395"/>
                  </a:lnTo>
                  <a:lnTo>
                    <a:pt x="3596856" y="1144117"/>
                  </a:lnTo>
                  <a:lnTo>
                    <a:pt x="3578593" y="1102360"/>
                  </a:lnTo>
                  <a:lnTo>
                    <a:pt x="3559365" y="1061135"/>
                  </a:lnTo>
                  <a:lnTo>
                    <a:pt x="3539172" y="1020470"/>
                  </a:lnTo>
                  <a:lnTo>
                    <a:pt x="3518027" y="980363"/>
                  </a:lnTo>
                  <a:lnTo>
                    <a:pt x="3495941" y="940841"/>
                  </a:lnTo>
                  <a:lnTo>
                    <a:pt x="3472954" y="901915"/>
                  </a:lnTo>
                  <a:lnTo>
                    <a:pt x="3449053" y="863600"/>
                  </a:lnTo>
                  <a:lnTo>
                    <a:pt x="3424263" y="825919"/>
                  </a:lnTo>
                  <a:lnTo>
                    <a:pt x="3398596" y="788860"/>
                  </a:lnTo>
                  <a:lnTo>
                    <a:pt x="3372066" y="752475"/>
                  </a:lnTo>
                  <a:lnTo>
                    <a:pt x="3344697" y="716749"/>
                  </a:lnTo>
                  <a:lnTo>
                    <a:pt x="3316503" y="681710"/>
                  </a:lnTo>
                  <a:lnTo>
                    <a:pt x="3287484" y="647369"/>
                  </a:lnTo>
                  <a:lnTo>
                    <a:pt x="3257664" y="613740"/>
                  </a:lnTo>
                  <a:lnTo>
                    <a:pt x="3227057" y="580834"/>
                  </a:lnTo>
                  <a:lnTo>
                    <a:pt x="3195675" y="548678"/>
                  </a:lnTo>
                  <a:lnTo>
                    <a:pt x="3163544" y="517283"/>
                  </a:lnTo>
                  <a:lnTo>
                    <a:pt x="3130664" y="486651"/>
                  </a:lnTo>
                  <a:lnTo>
                    <a:pt x="3097060" y="456806"/>
                  </a:lnTo>
                  <a:lnTo>
                    <a:pt x="3062744" y="427774"/>
                  </a:lnTo>
                  <a:lnTo>
                    <a:pt x="3027730" y="399554"/>
                  </a:lnTo>
                  <a:lnTo>
                    <a:pt x="2992031" y="372160"/>
                  </a:lnTo>
                  <a:lnTo>
                    <a:pt x="2955658" y="345617"/>
                  </a:lnTo>
                  <a:lnTo>
                    <a:pt x="2918637" y="319938"/>
                  </a:lnTo>
                  <a:lnTo>
                    <a:pt x="2880969" y="295122"/>
                  </a:lnTo>
                  <a:lnTo>
                    <a:pt x="2842679" y="271208"/>
                  </a:lnTo>
                  <a:lnTo>
                    <a:pt x="2803779" y="248196"/>
                  </a:lnTo>
                  <a:lnTo>
                    <a:pt x="2764294" y="226098"/>
                  </a:lnTo>
                  <a:lnTo>
                    <a:pt x="2724213" y="204939"/>
                  </a:lnTo>
                  <a:lnTo>
                    <a:pt x="2683573" y="184734"/>
                  </a:lnTo>
                  <a:lnTo>
                    <a:pt x="2642374" y="165481"/>
                  </a:lnTo>
                  <a:lnTo>
                    <a:pt x="2600655" y="147218"/>
                  </a:lnTo>
                  <a:lnTo>
                    <a:pt x="2558402" y="129946"/>
                  </a:lnTo>
                  <a:lnTo>
                    <a:pt x="2515641" y="113677"/>
                  </a:lnTo>
                  <a:lnTo>
                    <a:pt x="2472385" y="98437"/>
                  </a:lnTo>
                  <a:lnTo>
                    <a:pt x="2428659" y="84226"/>
                  </a:lnTo>
                  <a:lnTo>
                    <a:pt x="2384463" y="71069"/>
                  </a:lnTo>
                  <a:lnTo>
                    <a:pt x="2339822" y="58978"/>
                  </a:lnTo>
                  <a:lnTo>
                    <a:pt x="2294750" y="47980"/>
                  </a:lnTo>
                  <a:lnTo>
                    <a:pt x="2249259" y="38061"/>
                  </a:lnTo>
                  <a:lnTo>
                    <a:pt x="2203361" y="29260"/>
                  </a:lnTo>
                  <a:lnTo>
                    <a:pt x="2157069" y="21590"/>
                  </a:lnTo>
                  <a:lnTo>
                    <a:pt x="2110409" y="15062"/>
                  </a:lnTo>
                  <a:lnTo>
                    <a:pt x="2063381" y="9677"/>
                  </a:lnTo>
                  <a:lnTo>
                    <a:pt x="2016010" y="5473"/>
                  </a:lnTo>
                  <a:lnTo>
                    <a:pt x="1968309" y="2438"/>
                  </a:lnTo>
                  <a:lnTo>
                    <a:pt x="1920290" y="622"/>
                  </a:lnTo>
                  <a:lnTo>
                    <a:pt x="1871980" y="0"/>
                  </a:lnTo>
                  <a:lnTo>
                    <a:pt x="1823656" y="622"/>
                  </a:lnTo>
                  <a:lnTo>
                    <a:pt x="1775637" y="2438"/>
                  </a:lnTo>
                  <a:lnTo>
                    <a:pt x="1727936" y="5473"/>
                  </a:lnTo>
                  <a:lnTo>
                    <a:pt x="1680565" y="9677"/>
                  </a:lnTo>
                  <a:lnTo>
                    <a:pt x="1633537" y="15062"/>
                  </a:lnTo>
                  <a:lnTo>
                    <a:pt x="1586877" y="21590"/>
                  </a:lnTo>
                  <a:lnTo>
                    <a:pt x="1540586" y="29260"/>
                  </a:lnTo>
                  <a:lnTo>
                    <a:pt x="1494688" y="38061"/>
                  </a:lnTo>
                  <a:lnTo>
                    <a:pt x="1449197" y="47980"/>
                  </a:lnTo>
                  <a:lnTo>
                    <a:pt x="1404124" y="58978"/>
                  </a:lnTo>
                  <a:lnTo>
                    <a:pt x="1359484" y="71069"/>
                  </a:lnTo>
                  <a:lnTo>
                    <a:pt x="1315288" y="84226"/>
                  </a:lnTo>
                  <a:lnTo>
                    <a:pt x="1271562" y="98437"/>
                  </a:lnTo>
                  <a:lnTo>
                    <a:pt x="1228305" y="113677"/>
                  </a:lnTo>
                  <a:lnTo>
                    <a:pt x="1185545" y="129946"/>
                  </a:lnTo>
                  <a:lnTo>
                    <a:pt x="1143292" y="147218"/>
                  </a:lnTo>
                  <a:lnTo>
                    <a:pt x="1101572" y="165481"/>
                  </a:lnTo>
                  <a:lnTo>
                    <a:pt x="1060373" y="184734"/>
                  </a:lnTo>
                  <a:lnTo>
                    <a:pt x="1019733" y="204939"/>
                  </a:lnTo>
                  <a:lnTo>
                    <a:pt x="979652" y="226098"/>
                  </a:lnTo>
                  <a:lnTo>
                    <a:pt x="940168" y="248196"/>
                  </a:lnTo>
                  <a:lnTo>
                    <a:pt x="901268" y="271208"/>
                  </a:lnTo>
                  <a:lnTo>
                    <a:pt x="862977" y="295122"/>
                  </a:lnTo>
                  <a:lnTo>
                    <a:pt x="825309" y="319938"/>
                  </a:lnTo>
                  <a:lnTo>
                    <a:pt x="788289" y="345617"/>
                  </a:lnTo>
                  <a:lnTo>
                    <a:pt x="751916" y="372160"/>
                  </a:lnTo>
                  <a:lnTo>
                    <a:pt x="716216" y="399554"/>
                  </a:lnTo>
                  <a:lnTo>
                    <a:pt x="681202" y="427774"/>
                  </a:lnTo>
                  <a:lnTo>
                    <a:pt x="646887" y="456806"/>
                  </a:lnTo>
                  <a:lnTo>
                    <a:pt x="613283" y="486651"/>
                  </a:lnTo>
                  <a:lnTo>
                    <a:pt x="580402" y="517283"/>
                  </a:lnTo>
                  <a:lnTo>
                    <a:pt x="548271" y="548678"/>
                  </a:lnTo>
                  <a:lnTo>
                    <a:pt x="516890" y="580834"/>
                  </a:lnTo>
                  <a:lnTo>
                    <a:pt x="486283" y="613740"/>
                  </a:lnTo>
                  <a:lnTo>
                    <a:pt x="456463" y="647369"/>
                  </a:lnTo>
                  <a:lnTo>
                    <a:pt x="427443" y="681710"/>
                  </a:lnTo>
                  <a:lnTo>
                    <a:pt x="399249" y="716749"/>
                  </a:lnTo>
                  <a:lnTo>
                    <a:pt x="371881" y="752475"/>
                  </a:lnTo>
                  <a:lnTo>
                    <a:pt x="345351" y="788860"/>
                  </a:lnTo>
                  <a:lnTo>
                    <a:pt x="319684" y="825919"/>
                  </a:lnTo>
                  <a:lnTo>
                    <a:pt x="294894" y="863600"/>
                  </a:lnTo>
                  <a:lnTo>
                    <a:pt x="270992" y="901915"/>
                  </a:lnTo>
                  <a:lnTo>
                    <a:pt x="248005" y="940841"/>
                  </a:lnTo>
                  <a:lnTo>
                    <a:pt x="225920" y="980363"/>
                  </a:lnTo>
                  <a:lnTo>
                    <a:pt x="204774" y="1020470"/>
                  </a:lnTo>
                  <a:lnTo>
                    <a:pt x="184581" y="1061135"/>
                  </a:lnTo>
                  <a:lnTo>
                    <a:pt x="165354" y="1102360"/>
                  </a:lnTo>
                  <a:lnTo>
                    <a:pt x="147091" y="1144117"/>
                  </a:lnTo>
                  <a:lnTo>
                    <a:pt x="129832" y="1186395"/>
                  </a:lnTo>
                  <a:lnTo>
                    <a:pt x="113576" y="1229182"/>
                  </a:lnTo>
                  <a:lnTo>
                    <a:pt x="98348" y="1272463"/>
                  </a:lnTo>
                  <a:lnTo>
                    <a:pt x="84150" y="1316215"/>
                  </a:lnTo>
                  <a:lnTo>
                    <a:pt x="71005" y="1360436"/>
                  </a:lnTo>
                  <a:lnTo>
                    <a:pt x="58928" y="1405115"/>
                  </a:lnTo>
                  <a:lnTo>
                    <a:pt x="47929" y="1450213"/>
                  </a:lnTo>
                  <a:lnTo>
                    <a:pt x="38023" y="1495742"/>
                  </a:lnTo>
                  <a:lnTo>
                    <a:pt x="29235" y="1541665"/>
                  </a:lnTo>
                  <a:lnTo>
                    <a:pt x="21564" y="1587982"/>
                  </a:lnTo>
                  <a:lnTo>
                    <a:pt x="15036" y="1634680"/>
                  </a:lnTo>
                  <a:lnTo>
                    <a:pt x="9652" y="1681734"/>
                  </a:lnTo>
                  <a:lnTo>
                    <a:pt x="5448" y="1729130"/>
                  </a:lnTo>
                  <a:lnTo>
                    <a:pt x="2425" y="1776857"/>
                  </a:lnTo>
                  <a:lnTo>
                    <a:pt x="609" y="1824913"/>
                  </a:lnTo>
                  <a:lnTo>
                    <a:pt x="0" y="1873250"/>
                  </a:lnTo>
                  <a:lnTo>
                    <a:pt x="609" y="1921598"/>
                  </a:lnTo>
                  <a:lnTo>
                    <a:pt x="2425" y="1969655"/>
                  </a:lnTo>
                  <a:lnTo>
                    <a:pt x="5448" y="2017382"/>
                  </a:lnTo>
                  <a:lnTo>
                    <a:pt x="9652" y="2064778"/>
                  </a:lnTo>
                  <a:lnTo>
                    <a:pt x="15036" y="2111832"/>
                  </a:lnTo>
                  <a:lnTo>
                    <a:pt x="21564" y="2158530"/>
                  </a:lnTo>
                  <a:lnTo>
                    <a:pt x="29235" y="2204847"/>
                  </a:lnTo>
                  <a:lnTo>
                    <a:pt x="38023" y="2250770"/>
                  </a:lnTo>
                  <a:lnTo>
                    <a:pt x="47929" y="2296299"/>
                  </a:lnTo>
                  <a:lnTo>
                    <a:pt x="58928" y="2341397"/>
                  </a:lnTo>
                  <a:lnTo>
                    <a:pt x="71005" y="2386076"/>
                  </a:lnTo>
                  <a:lnTo>
                    <a:pt x="84150" y="2430297"/>
                  </a:lnTo>
                  <a:lnTo>
                    <a:pt x="98348" y="2474049"/>
                  </a:lnTo>
                  <a:lnTo>
                    <a:pt x="113576" y="2517330"/>
                  </a:lnTo>
                  <a:lnTo>
                    <a:pt x="129832" y="2560116"/>
                  </a:lnTo>
                  <a:lnTo>
                    <a:pt x="147091" y="2602395"/>
                  </a:lnTo>
                  <a:lnTo>
                    <a:pt x="165354" y="2644152"/>
                  </a:lnTo>
                  <a:lnTo>
                    <a:pt x="184581" y="2685377"/>
                  </a:lnTo>
                  <a:lnTo>
                    <a:pt x="204774" y="2726042"/>
                  </a:lnTo>
                  <a:lnTo>
                    <a:pt x="225920" y="2766149"/>
                  </a:lnTo>
                  <a:lnTo>
                    <a:pt x="248005" y="2805671"/>
                  </a:lnTo>
                  <a:lnTo>
                    <a:pt x="270992" y="2844596"/>
                  </a:lnTo>
                  <a:lnTo>
                    <a:pt x="294894" y="2882912"/>
                  </a:lnTo>
                  <a:lnTo>
                    <a:pt x="319684" y="2920593"/>
                  </a:lnTo>
                  <a:lnTo>
                    <a:pt x="345351" y="2957652"/>
                  </a:lnTo>
                  <a:lnTo>
                    <a:pt x="371881" y="2994037"/>
                  </a:lnTo>
                  <a:lnTo>
                    <a:pt x="399249" y="3029762"/>
                  </a:lnTo>
                  <a:lnTo>
                    <a:pt x="427443" y="3064802"/>
                  </a:lnTo>
                  <a:lnTo>
                    <a:pt x="456463" y="3099143"/>
                  </a:lnTo>
                  <a:lnTo>
                    <a:pt x="486283" y="3132772"/>
                  </a:lnTo>
                  <a:lnTo>
                    <a:pt x="516890" y="3165678"/>
                  </a:lnTo>
                  <a:lnTo>
                    <a:pt x="548271" y="3197834"/>
                  </a:lnTo>
                  <a:lnTo>
                    <a:pt x="580402" y="3229229"/>
                  </a:lnTo>
                  <a:lnTo>
                    <a:pt x="613283" y="3259861"/>
                  </a:lnTo>
                  <a:lnTo>
                    <a:pt x="646887" y="3289706"/>
                  </a:lnTo>
                  <a:lnTo>
                    <a:pt x="681202" y="3318738"/>
                  </a:lnTo>
                  <a:lnTo>
                    <a:pt x="716216" y="3346958"/>
                  </a:lnTo>
                  <a:lnTo>
                    <a:pt x="751916" y="3374352"/>
                  </a:lnTo>
                  <a:lnTo>
                    <a:pt x="788289" y="3400895"/>
                  </a:lnTo>
                  <a:lnTo>
                    <a:pt x="825309" y="3426574"/>
                  </a:lnTo>
                  <a:lnTo>
                    <a:pt x="862977" y="3451390"/>
                  </a:lnTo>
                  <a:lnTo>
                    <a:pt x="901268" y="3475304"/>
                  </a:lnTo>
                  <a:lnTo>
                    <a:pt x="940168" y="3498316"/>
                  </a:lnTo>
                  <a:lnTo>
                    <a:pt x="979652" y="3520414"/>
                  </a:lnTo>
                  <a:lnTo>
                    <a:pt x="1019733" y="3541572"/>
                  </a:lnTo>
                  <a:lnTo>
                    <a:pt x="1060373" y="3561778"/>
                  </a:lnTo>
                  <a:lnTo>
                    <a:pt x="1101572" y="3581031"/>
                  </a:lnTo>
                  <a:lnTo>
                    <a:pt x="1143292" y="3599294"/>
                  </a:lnTo>
                  <a:lnTo>
                    <a:pt x="1185545" y="3616566"/>
                  </a:lnTo>
                  <a:lnTo>
                    <a:pt x="1228305" y="3632835"/>
                  </a:lnTo>
                  <a:lnTo>
                    <a:pt x="1271562" y="3648075"/>
                  </a:lnTo>
                  <a:lnTo>
                    <a:pt x="1315288" y="3662286"/>
                  </a:lnTo>
                  <a:lnTo>
                    <a:pt x="1359484" y="3675443"/>
                  </a:lnTo>
                  <a:lnTo>
                    <a:pt x="1404124" y="3687534"/>
                  </a:lnTo>
                  <a:lnTo>
                    <a:pt x="1449197" y="3698532"/>
                  </a:lnTo>
                  <a:lnTo>
                    <a:pt x="1494688" y="3708450"/>
                  </a:lnTo>
                  <a:lnTo>
                    <a:pt x="1540586" y="3717252"/>
                  </a:lnTo>
                  <a:lnTo>
                    <a:pt x="1586877" y="3724922"/>
                  </a:lnTo>
                  <a:lnTo>
                    <a:pt x="1633537" y="3731450"/>
                  </a:lnTo>
                  <a:lnTo>
                    <a:pt x="1680565" y="3736835"/>
                  </a:lnTo>
                  <a:lnTo>
                    <a:pt x="1727936" y="3741039"/>
                  </a:lnTo>
                  <a:lnTo>
                    <a:pt x="1775637" y="3744074"/>
                  </a:lnTo>
                  <a:lnTo>
                    <a:pt x="1823656" y="3745890"/>
                  </a:lnTo>
                  <a:lnTo>
                    <a:pt x="1871980" y="3746500"/>
                  </a:lnTo>
                  <a:lnTo>
                    <a:pt x="1920290" y="3745890"/>
                  </a:lnTo>
                  <a:lnTo>
                    <a:pt x="1968309" y="3744074"/>
                  </a:lnTo>
                  <a:lnTo>
                    <a:pt x="2016010" y="3741039"/>
                  </a:lnTo>
                  <a:lnTo>
                    <a:pt x="2063381" y="3736835"/>
                  </a:lnTo>
                  <a:lnTo>
                    <a:pt x="2110409" y="3731450"/>
                  </a:lnTo>
                  <a:lnTo>
                    <a:pt x="2157069" y="3724922"/>
                  </a:lnTo>
                  <a:lnTo>
                    <a:pt x="2203361" y="3717252"/>
                  </a:lnTo>
                  <a:lnTo>
                    <a:pt x="2249259" y="3708450"/>
                  </a:lnTo>
                  <a:lnTo>
                    <a:pt x="2294750" y="3698532"/>
                  </a:lnTo>
                  <a:lnTo>
                    <a:pt x="2339822" y="3687534"/>
                  </a:lnTo>
                  <a:lnTo>
                    <a:pt x="2384463" y="3675443"/>
                  </a:lnTo>
                  <a:lnTo>
                    <a:pt x="2428659" y="3662286"/>
                  </a:lnTo>
                  <a:lnTo>
                    <a:pt x="2472385" y="3648075"/>
                  </a:lnTo>
                  <a:lnTo>
                    <a:pt x="2515641" y="3632835"/>
                  </a:lnTo>
                  <a:lnTo>
                    <a:pt x="2558402" y="3616566"/>
                  </a:lnTo>
                  <a:lnTo>
                    <a:pt x="2600655" y="3599294"/>
                  </a:lnTo>
                  <a:lnTo>
                    <a:pt x="2642374" y="3581031"/>
                  </a:lnTo>
                  <a:lnTo>
                    <a:pt x="2683573" y="3561778"/>
                  </a:lnTo>
                  <a:lnTo>
                    <a:pt x="2724213" y="3541572"/>
                  </a:lnTo>
                  <a:lnTo>
                    <a:pt x="2764294" y="3520414"/>
                  </a:lnTo>
                  <a:lnTo>
                    <a:pt x="2803779" y="3498316"/>
                  </a:lnTo>
                  <a:lnTo>
                    <a:pt x="2842679" y="3475304"/>
                  </a:lnTo>
                  <a:lnTo>
                    <a:pt x="2880969" y="3451390"/>
                  </a:lnTo>
                  <a:lnTo>
                    <a:pt x="2918637" y="3426574"/>
                  </a:lnTo>
                  <a:lnTo>
                    <a:pt x="2955658" y="3400895"/>
                  </a:lnTo>
                  <a:lnTo>
                    <a:pt x="2992031" y="3374352"/>
                  </a:lnTo>
                  <a:lnTo>
                    <a:pt x="3027730" y="3346958"/>
                  </a:lnTo>
                  <a:lnTo>
                    <a:pt x="3062744" y="3318738"/>
                  </a:lnTo>
                  <a:lnTo>
                    <a:pt x="3097060" y="3289706"/>
                  </a:lnTo>
                  <a:lnTo>
                    <a:pt x="3130664" y="3259861"/>
                  </a:lnTo>
                  <a:lnTo>
                    <a:pt x="3163544" y="3229229"/>
                  </a:lnTo>
                  <a:lnTo>
                    <a:pt x="3195675" y="3197834"/>
                  </a:lnTo>
                  <a:lnTo>
                    <a:pt x="3227057" y="3165678"/>
                  </a:lnTo>
                  <a:lnTo>
                    <a:pt x="3257664" y="3132772"/>
                  </a:lnTo>
                  <a:lnTo>
                    <a:pt x="3287484" y="3099143"/>
                  </a:lnTo>
                  <a:lnTo>
                    <a:pt x="3316503" y="3064802"/>
                  </a:lnTo>
                  <a:lnTo>
                    <a:pt x="3344697" y="3029762"/>
                  </a:lnTo>
                  <a:lnTo>
                    <a:pt x="3372066" y="2994037"/>
                  </a:lnTo>
                  <a:lnTo>
                    <a:pt x="3398596" y="2957652"/>
                  </a:lnTo>
                  <a:lnTo>
                    <a:pt x="3424263" y="2920593"/>
                  </a:lnTo>
                  <a:lnTo>
                    <a:pt x="3449053" y="2882912"/>
                  </a:lnTo>
                  <a:lnTo>
                    <a:pt x="3472954" y="2844596"/>
                  </a:lnTo>
                  <a:lnTo>
                    <a:pt x="3495941" y="2805671"/>
                  </a:lnTo>
                  <a:lnTo>
                    <a:pt x="3518027" y="2766149"/>
                  </a:lnTo>
                  <a:lnTo>
                    <a:pt x="3539172" y="2726042"/>
                  </a:lnTo>
                  <a:lnTo>
                    <a:pt x="3559365" y="2685377"/>
                  </a:lnTo>
                  <a:lnTo>
                    <a:pt x="3578593" y="2644152"/>
                  </a:lnTo>
                  <a:lnTo>
                    <a:pt x="3596856" y="2602395"/>
                  </a:lnTo>
                  <a:lnTo>
                    <a:pt x="3614115" y="2560116"/>
                  </a:lnTo>
                  <a:lnTo>
                    <a:pt x="3630371" y="2517330"/>
                  </a:lnTo>
                  <a:lnTo>
                    <a:pt x="3645598" y="2474049"/>
                  </a:lnTo>
                  <a:lnTo>
                    <a:pt x="3659797" y="2430297"/>
                  </a:lnTo>
                  <a:lnTo>
                    <a:pt x="3672941" y="2386076"/>
                  </a:lnTo>
                  <a:lnTo>
                    <a:pt x="3685019" y="2341397"/>
                  </a:lnTo>
                  <a:lnTo>
                    <a:pt x="3696017" y="2296299"/>
                  </a:lnTo>
                  <a:lnTo>
                    <a:pt x="3705923" y="2250770"/>
                  </a:lnTo>
                  <a:lnTo>
                    <a:pt x="3714712" y="2204847"/>
                  </a:lnTo>
                  <a:lnTo>
                    <a:pt x="3722382" y="2158530"/>
                  </a:lnTo>
                  <a:lnTo>
                    <a:pt x="3728910" y="2111832"/>
                  </a:lnTo>
                  <a:lnTo>
                    <a:pt x="3734295" y="2064778"/>
                  </a:lnTo>
                  <a:lnTo>
                    <a:pt x="3738499" y="2017382"/>
                  </a:lnTo>
                  <a:lnTo>
                    <a:pt x="3741521" y="1969655"/>
                  </a:lnTo>
                  <a:lnTo>
                    <a:pt x="3743337" y="1921598"/>
                  </a:lnTo>
                  <a:lnTo>
                    <a:pt x="3743960" y="187325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847080" y="1120139"/>
              <a:ext cx="1000760" cy="858519"/>
            </a:xfrm>
            <a:custGeom>
              <a:avLst/>
              <a:gdLst/>
              <a:ahLst/>
              <a:cxnLst/>
              <a:rect l="l" t="t" r="r" b="b"/>
              <a:pathLst>
                <a:path w="1000759" h="858519">
                  <a:moveTo>
                    <a:pt x="721360" y="499110"/>
                  </a:moveTo>
                  <a:lnTo>
                    <a:pt x="718058" y="450342"/>
                  </a:lnTo>
                  <a:lnTo>
                    <a:pt x="708469" y="403567"/>
                  </a:lnTo>
                  <a:lnTo>
                    <a:pt x="693000" y="359219"/>
                  </a:lnTo>
                  <a:lnTo>
                    <a:pt x="672096" y="317715"/>
                  </a:lnTo>
                  <a:lnTo>
                    <a:pt x="646188" y="279488"/>
                  </a:lnTo>
                  <a:lnTo>
                    <a:pt x="615683" y="244970"/>
                  </a:lnTo>
                  <a:lnTo>
                    <a:pt x="581050" y="214591"/>
                  </a:lnTo>
                  <a:lnTo>
                    <a:pt x="542683" y="188772"/>
                  </a:lnTo>
                  <a:lnTo>
                    <a:pt x="501040" y="167944"/>
                  </a:lnTo>
                  <a:lnTo>
                    <a:pt x="456539" y="152539"/>
                  </a:lnTo>
                  <a:lnTo>
                    <a:pt x="409600" y="142989"/>
                  </a:lnTo>
                  <a:lnTo>
                    <a:pt x="360680" y="139700"/>
                  </a:lnTo>
                  <a:lnTo>
                    <a:pt x="311746" y="142989"/>
                  </a:lnTo>
                  <a:lnTo>
                    <a:pt x="264807" y="152539"/>
                  </a:lnTo>
                  <a:lnTo>
                    <a:pt x="220306" y="167944"/>
                  </a:lnTo>
                  <a:lnTo>
                    <a:pt x="178663" y="188772"/>
                  </a:lnTo>
                  <a:lnTo>
                    <a:pt x="140296" y="214591"/>
                  </a:lnTo>
                  <a:lnTo>
                    <a:pt x="105664" y="244970"/>
                  </a:lnTo>
                  <a:lnTo>
                    <a:pt x="75158" y="279488"/>
                  </a:lnTo>
                  <a:lnTo>
                    <a:pt x="49250" y="317715"/>
                  </a:lnTo>
                  <a:lnTo>
                    <a:pt x="28346" y="359219"/>
                  </a:lnTo>
                  <a:lnTo>
                    <a:pt x="12877" y="403567"/>
                  </a:lnTo>
                  <a:lnTo>
                    <a:pt x="3289" y="450342"/>
                  </a:lnTo>
                  <a:lnTo>
                    <a:pt x="0" y="499110"/>
                  </a:lnTo>
                  <a:lnTo>
                    <a:pt x="3289" y="547890"/>
                  </a:lnTo>
                  <a:lnTo>
                    <a:pt x="12877" y="594664"/>
                  </a:lnTo>
                  <a:lnTo>
                    <a:pt x="28346" y="639013"/>
                  </a:lnTo>
                  <a:lnTo>
                    <a:pt x="49250" y="680516"/>
                  </a:lnTo>
                  <a:lnTo>
                    <a:pt x="75158" y="718743"/>
                  </a:lnTo>
                  <a:lnTo>
                    <a:pt x="105651" y="753262"/>
                  </a:lnTo>
                  <a:lnTo>
                    <a:pt x="140296" y="783640"/>
                  </a:lnTo>
                  <a:lnTo>
                    <a:pt x="178663" y="809459"/>
                  </a:lnTo>
                  <a:lnTo>
                    <a:pt x="220306" y="830287"/>
                  </a:lnTo>
                  <a:lnTo>
                    <a:pt x="264807" y="845693"/>
                  </a:lnTo>
                  <a:lnTo>
                    <a:pt x="311746" y="855243"/>
                  </a:lnTo>
                  <a:lnTo>
                    <a:pt x="360680" y="858520"/>
                  </a:lnTo>
                  <a:lnTo>
                    <a:pt x="409600" y="855243"/>
                  </a:lnTo>
                  <a:lnTo>
                    <a:pt x="456539" y="845693"/>
                  </a:lnTo>
                  <a:lnTo>
                    <a:pt x="501040" y="830287"/>
                  </a:lnTo>
                  <a:lnTo>
                    <a:pt x="542683" y="809459"/>
                  </a:lnTo>
                  <a:lnTo>
                    <a:pt x="581050" y="783640"/>
                  </a:lnTo>
                  <a:lnTo>
                    <a:pt x="615696" y="753262"/>
                  </a:lnTo>
                  <a:lnTo>
                    <a:pt x="646188" y="718743"/>
                  </a:lnTo>
                  <a:lnTo>
                    <a:pt x="672096" y="680516"/>
                  </a:lnTo>
                  <a:lnTo>
                    <a:pt x="693000" y="639013"/>
                  </a:lnTo>
                  <a:lnTo>
                    <a:pt x="708469" y="594664"/>
                  </a:lnTo>
                  <a:lnTo>
                    <a:pt x="718058" y="547890"/>
                  </a:lnTo>
                  <a:lnTo>
                    <a:pt x="721360" y="499110"/>
                  </a:lnTo>
                  <a:close/>
                </a:path>
                <a:path w="1000759" h="858519">
                  <a:moveTo>
                    <a:pt x="1000760" y="139700"/>
                  </a:moveTo>
                  <a:lnTo>
                    <a:pt x="993635" y="95529"/>
                  </a:lnTo>
                  <a:lnTo>
                    <a:pt x="973823" y="57175"/>
                  </a:lnTo>
                  <a:lnTo>
                    <a:pt x="943584" y="26936"/>
                  </a:lnTo>
                  <a:lnTo>
                    <a:pt x="905230" y="7124"/>
                  </a:lnTo>
                  <a:lnTo>
                    <a:pt x="861060" y="0"/>
                  </a:lnTo>
                  <a:lnTo>
                    <a:pt x="816876" y="7124"/>
                  </a:lnTo>
                  <a:lnTo>
                    <a:pt x="778522" y="26936"/>
                  </a:lnTo>
                  <a:lnTo>
                    <a:pt x="748284" y="57175"/>
                  </a:lnTo>
                  <a:lnTo>
                    <a:pt x="728472" y="95529"/>
                  </a:lnTo>
                  <a:lnTo>
                    <a:pt x="721360" y="139700"/>
                  </a:lnTo>
                  <a:lnTo>
                    <a:pt x="728472" y="183883"/>
                  </a:lnTo>
                  <a:lnTo>
                    <a:pt x="748284" y="222237"/>
                  </a:lnTo>
                  <a:lnTo>
                    <a:pt x="778522" y="252476"/>
                  </a:lnTo>
                  <a:lnTo>
                    <a:pt x="816876" y="272288"/>
                  </a:lnTo>
                  <a:lnTo>
                    <a:pt x="861060" y="279400"/>
                  </a:lnTo>
                  <a:lnTo>
                    <a:pt x="905230" y="272288"/>
                  </a:lnTo>
                  <a:lnTo>
                    <a:pt x="943584" y="252476"/>
                  </a:lnTo>
                  <a:lnTo>
                    <a:pt x="973823" y="222237"/>
                  </a:lnTo>
                  <a:lnTo>
                    <a:pt x="993635" y="183883"/>
                  </a:lnTo>
                  <a:lnTo>
                    <a:pt x="1000760" y="139700"/>
                  </a:lnTo>
                  <a:close/>
                </a:path>
              </a:pathLst>
            </a:custGeom>
            <a:solidFill>
              <a:srgbClr val="EB484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6195060" y="985520"/>
              <a:ext cx="142239" cy="13970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095480" y="3150614"/>
            <a:ext cx="3274591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209">
              <a:lnSpc>
                <a:spcPct val="100000"/>
              </a:lnSpc>
              <a:spcBef>
                <a:spcPts val="100"/>
              </a:spcBef>
            </a:pPr>
            <a:r>
              <a:rPr sz="4000" spc="-70" dirty="0">
                <a:latin typeface="Berlin Sans FB Demi" pitchFamily="34" charset="0"/>
              </a:rPr>
              <a:t>Terima </a:t>
            </a:r>
            <a:r>
              <a:rPr sz="4000" spc="-5" dirty="0">
                <a:latin typeface="Berlin Sans FB Demi" pitchFamily="34" charset="0"/>
              </a:rPr>
              <a:t>Kasih</a:t>
            </a:r>
          </a:p>
        </p:txBody>
      </p:sp>
    </p:spTree>
    <p:extLst>
      <p:ext uri="{BB962C8B-B14F-4D97-AF65-F5344CB8AC3E}">
        <p14:creationId xmlns:p14="http://schemas.microsoft.com/office/powerpoint/2010/main" val="3680489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6406" y="518857"/>
            <a:ext cx="6548784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chemeClr val="bg2">
                    <a:lumMod val="10000"/>
                  </a:schemeClr>
                </a:solidFill>
              </a:rPr>
              <a:t>Jenis Arsip</a:t>
            </a:r>
            <a:r>
              <a:rPr spc="-275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dirty="0">
                <a:solidFill>
                  <a:schemeClr val="bg2">
                    <a:lumMod val="10000"/>
                  </a:schemeClr>
                </a:solidFill>
              </a:rPr>
              <a:t>Elektronik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939800" y="2838027"/>
            <a:ext cx="7259320" cy="1327573"/>
            <a:chOff x="939800" y="2128520"/>
            <a:chExt cx="7259320" cy="995680"/>
          </a:xfrm>
        </p:grpSpPr>
        <p:sp>
          <p:nvSpPr>
            <p:cNvPr id="4" name="object 4"/>
            <p:cNvSpPr/>
            <p:nvPr/>
          </p:nvSpPr>
          <p:spPr>
            <a:xfrm>
              <a:off x="971550" y="2160270"/>
              <a:ext cx="929640" cy="932180"/>
            </a:xfrm>
            <a:custGeom>
              <a:avLst/>
              <a:gdLst/>
              <a:ahLst/>
              <a:cxnLst/>
              <a:rect l="l" t="t" r="r" b="b"/>
              <a:pathLst>
                <a:path w="929639" h="932180">
                  <a:moveTo>
                    <a:pt x="464819" y="0"/>
                  </a:moveTo>
                  <a:lnTo>
                    <a:pt x="417294" y="2406"/>
                  </a:lnTo>
                  <a:lnTo>
                    <a:pt x="371141" y="9468"/>
                  </a:lnTo>
                  <a:lnTo>
                    <a:pt x="326594" y="20953"/>
                  </a:lnTo>
                  <a:lnTo>
                    <a:pt x="283889" y="36625"/>
                  </a:lnTo>
                  <a:lnTo>
                    <a:pt x="243257" y="56251"/>
                  </a:lnTo>
                  <a:lnTo>
                    <a:pt x="204932" y="79597"/>
                  </a:lnTo>
                  <a:lnTo>
                    <a:pt x="169149" y="106427"/>
                  </a:lnTo>
                  <a:lnTo>
                    <a:pt x="136140" y="136509"/>
                  </a:lnTo>
                  <a:lnTo>
                    <a:pt x="106140" y="169607"/>
                  </a:lnTo>
                  <a:lnTo>
                    <a:pt x="79382" y="205488"/>
                  </a:lnTo>
                  <a:lnTo>
                    <a:pt x="56100" y="243917"/>
                  </a:lnTo>
                  <a:lnTo>
                    <a:pt x="36527" y="284660"/>
                  </a:lnTo>
                  <a:lnTo>
                    <a:pt x="20896" y="327483"/>
                  </a:lnTo>
                  <a:lnTo>
                    <a:pt x="9443" y="372152"/>
                  </a:lnTo>
                  <a:lnTo>
                    <a:pt x="2399" y="418432"/>
                  </a:lnTo>
                  <a:lnTo>
                    <a:pt x="0" y="466090"/>
                  </a:lnTo>
                  <a:lnTo>
                    <a:pt x="2399" y="513747"/>
                  </a:lnTo>
                  <a:lnTo>
                    <a:pt x="9443" y="560027"/>
                  </a:lnTo>
                  <a:lnTo>
                    <a:pt x="20896" y="604696"/>
                  </a:lnTo>
                  <a:lnTo>
                    <a:pt x="36527" y="647519"/>
                  </a:lnTo>
                  <a:lnTo>
                    <a:pt x="56100" y="688262"/>
                  </a:lnTo>
                  <a:lnTo>
                    <a:pt x="79382" y="726691"/>
                  </a:lnTo>
                  <a:lnTo>
                    <a:pt x="106140" y="762572"/>
                  </a:lnTo>
                  <a:lnTo>
                    <a:pt x="136140" y="795670"/>
                  </a:lnTo>
                  <a:lnTo>
                    <a:pt x="169149" y="825752"/>
                  </a:lnTo>
                  <a:lnTo>
                    <a:pt x="204932" y="852582"/>
                  </a:lnTo>
                  <a:lnTo>
                    <a:pt x="243257" y="875928"/>
                  </a:lnTo>
                  <a:lnTo>
                    <a:pt x="283889" y="895554"/>
                  </a:lnTo>
                  <a:lnTo>
                    <a:pt x="326594" y="911226"/>
                  </a:lnTo>
                  <a:lnTo>
                    <a:pt x="371141" y="922711"/>
                  </a:lnTo>
                  <a:lnTo>
                    <a:pt x="417294" y="929773"/>
                  </a:lnTo>
                  <a:lnTo>
                    <a:pt x="464819" y="932180"/>
                  </a:lnTo>
                  <a:lnTo>
                    <a:pt x="512337" y="929773"/>
                  </a:lnTo>
                  <a:lnTo>
                    <a:pt x="558484" y="922711"/>
                  </a:lnTo>
                  <a:lnTo>
                    <a:pt x="603026" y="911226"/>
                  </a:lnTo>
                  <a:lnTo>
                    <a:pt x="645729" y="895554"/>
                  </a:lnTo>
                  <a:lnTo>
                    <a:pt x="686360" y="875928"/>
                  </a:lnTo>
                  <a:lnTo>
                    <a:pt x="724685" y="852582"/>
                  </a:lnTo>
                  <a:lnTo>
                    <a:pt x="760469" y="825752"/>
                  </a:lnTo>
                  <a:lnTo>
                    <a:pt x="793480" y="795670"/>
                  </a:lnTo>
                  <a:lnTo>
                    <a:pt x="823482" y="762572"/>
                  </a:lnTo>
                  <a:lnTo>
                    <a:pt x="850243" y="726691"/>
                  </a:lnTo>
                  <a:lnTo>
                    <a:pt x="873529" y="688262"/>
                  </a:lnTo>
                  <a:lnTo>
                    <a:pt x="893105" y="647519"/>
                  </a:lnTo>
                  <a:lnTo>
                    <a:pt x="908738" y="604696"/>
                  </a:lnTo>
                  <a:lnTo>
                    <a:pt x="920194" y="560027"/>
                  </a:lnTo>
                  <a:lnTo>
                    <a:pt x="927239" y="513747"/>
                  </a:lnTo>
                  <a:lnTo>
                    <a:pt x="929639" y="466090"/>
                  </a:lnTo>
                  <a:lnTo>
                    <a:pt x="927239" y="418432"/>
                  </a:lnTo>
                  <a:lnTo>
                    <a:pt x="920194" y="372152"/>
                  </a:lnTo>
                  <a:lnTo>
                    <a:pt x="908738" y="327483"/>
                  </a:lnTo>
                  <a:lnTo>
                    <a:pt x="893105" y="284660"/>
                  </a:lnTo>
                  <a:lnTo>
                    <a:pt x="873529" y="243917"/>
                  </a:lnTo>
                  <a:lnTo>
                    <a:pt x="850243" y="205488"/>
                  </a:lnTo>
                  <a:lnTo>
                    <a:pt x="823482" y="169607"/>
                  </a:lnTo>
                  <a:lnTo>
                    <a:pt x="793480" y="136509"/>
                  </a:lnTo>
                  <a:lnTo>
                    <a:pt x="760469" y="106427"/>
                  </a:lnTo>
                  <a:lnTo>
                    <a:pt x="724685" y="79597"/>
                  </a:lnTo>
                  <a:lnTo>
                    <a:pt x="686360" y="56251"/>
                  </a:lnTo>
                  <a:lnTo>
                    <a:pt x="645729" y="36625"/>
                  </a:lnTo>
                  <a:lnTo>
                    <a:pt x="603026" y="20953"/>
                  </a:lnTo>
                  <a:lnTo>
                    <a:pt x="558484" y="9468"/>
                  </a:lnTo>
                  <a:lnTo>
                    <a:pt x="512337" y="2406"/>
                  </a:lnTo>
                  <a:lnTo>
                    <a:pt x="46481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971550" y="2160270"/>
              <a:ext cx="929640" cy="932180"/>
            </a:xfrm>
            <a:custGeom>
              <a:avLst/>
              <a:gdLst/>
              <a:ahLst/>
              <a:cxnLst/>
              <a:rect l="l" t="t" r="r" b="b"/>
              <a:pathLst>
                <a:path w="929639" h="932180">
                  <a:moveTo>
                    <a:pt x="0" y="466090"/>
                  </a:moveTo>
                  <a:lnTo>
                    <a:pt x="2399" y="418432"/>
                  </a:lnTo>
                  <a:lnTo>
                    <a:pt x="9443" y="372152"/>
                  </a:lnTo>
                  <a:lnTo>
                    <a:pt x="20896" y="327483"/>
                  </a:lnTo>
                  <a:lnTo>
                    <a:pt x="36527" y="284660"/>
                  </a:lnTo>
                  <a:lnTo>
                    <a:pt x="56100" y="243917"/>
                  </a:lnTo>
                  <a:lnTo>
                    <a:pt x="79382" y="205488"/>
                  </a:lnTo>
                  <a:lnTo>
                    <a:pt x="106140" y="169607"/>
                  </a:lnTo>
                  <a:lnTo>
                    <a:pt x="136140" y="136509"/>
                  </a:lnTo>
                  <a:lnTo>
                    <a:pt x="169149" y="106427"/>
                  </a:lnTo>
                  <a:lnTo>
                    <a:pt x="204932" y="79597"/>
                  </a:lnTo>
                  <a:lnTo>
                    <a:pt x="243257" y="56251"/>
                  </a:lnTo>
                  <a:lnTo>
                    <a:pt x="283889" y="36625"/>
                  </a:lnTo>
                  <a:lnTo>
                    <a:pt x="326594" y="20953"/>
                  </a:lnTo>
                  <a:lnTo>
                    <a:pt x="371141" y="9468"/>
                  </a:lnTo>
                  <a:lnTo>
                    <a:pt x="417294" y="2406"/>
                  </a:lnTo>
                  <a:lnTo>
                    <a:pt x="464819" y="0"/>
                  </a:lnTo>
                  <a:lnTo>
                    <a:pt x="512337" y="2406"/>
                  </a:lnTo>
                  <a:lnTo>
                    <a:pt x="558484" y="9468"/>
                  </a:lnTo>
                  <a:lnTo>
                    <a:pt x="603026" y="20953"/>
                  </a:lnTo>
                  <a:lnTo>
                    <a:pt x="645729" y="36625"/>
                  </a:lnTo>
                  <a:lnTo>
                    <a:pt x="686360" y="56251"/>
                  </a:lnTo>
                  <a:lnTo>
                    <a:pt x="724685" y="79597"/>
                  </a:lnTo>
                  <a:lnTo>
                    <a:pt x="760469" y="106427"/>
                  </a:lnTo>
                  <a:lnTo>
                    <a:pt x="793480" y="136509"/>
                  </a:lnTo>
                  <a:lnTo>
                    <a:pt x="823482" y="169607"/>
                  </a:lnTo>
                  <a:lnTo>
                    <a:pt x="850243" y="205488"/>
                  </a:lnTo>
                  <a:lnTo>
                    <a:pt x="873529" y="243917"/>
                  </a:lnTo>
                  <a:lnTo>
                    <a:pt x="893105" y="284660"/>
                  </a:lnTo>
                  <a:lnTo>
                    <a:pt x="908738" y="327483"/>
                  </a:lnTo>
                  <a:lnTo>
                    <a:pt x="920194" y="372152"/>
                  </a:lnTo>
                  <a:lnTo>
                    <a:pt x="927239" y="418432"/>
                  </a:lnTo>
                  <a:lnTo>
                    <a:pt x="929639" y="466090"/>
                  </a:lnTo>
                  <a:lnTo>
                    <a:pt x="927239" y="513747"/>
                  </a:lnTo>
                  <a:lnTo>
                    <a:pt x="920194" y="560027"/>
                  </a:lnTo>
                  <a:lnTo>
                    <a:pt x="908738" y="604696"/>
                  </a:lnTo>
                  <a:lnTo>
                    <a:pt x="893105" y="647519"/>
                  </a:lnTo>
                  <a:lnTo>
                    <a:pt x="873529" y="688262"/>
                  </a:lnTo>
                  <a:lnTo>
                    <a:pt x="850243" y="726691"/>
                  </a:lnTo>
                  <a:lnTo>
                    <a:pt x="823482" y="762572"/>
                  </a:lnTo>
                  <a:lnTo>
                    <a:pt x="793480" y="795670"/>
                  </a:lnTo>
                  <a:lnTo>
                    <a:pt x="760469" y="825752"/>
                  </a:lnTo>
                  <a:lnTo>
                    <a:pt x="724685" y="852582"/>
                  </a:lnTo>
                  <a:lnTo>
                    <a:pt x="686360" y="875928"/>
                  </a:lnTo>
                  <a:lnTo>
                    <a:pt x="645729" y="895554"/>
                  </a:lnTo>
                  <a:lnTo>
                    <a:pt x="603026" y="911226"/>
                  </a:lnTo>
                  <a:lnTo>
                    <a:pt x="558484" y="922711"/>
                  </a:lnTo>
                  <a:lnTo>
                    <a:pt x="512337" y="929773"/>
                  </a:lnTo>
                  <a:lnTo>
                    <a:pt x="464819" y="932180"/>
                  </a:lnTo>
                  <a:lnTo>
                    <a:pt x="417294" y="929773"/>
                  </a:lnTo>
                  <a:lnTo>
                    <a:pt x="371141" y="922711"/>
                  </a:lnTo>
                  <a:lnTo>
                    <a:pt x="326594" y="911226"/>
                  </a:lnTo>
                  <a:lnTo>
                    <a:pt x="283889" y="895554"/>
                  </a:lnTo>
                  <a:lnTo>
                    <a:pt x="243257" y="875928"/>
                  </a:lnTo>
                  <a:lnTo>
                    <a:pt x="204932" y="852582"/>
                  </a:lnTo>
                  <a:lnTo>
                    <a:pt x="169149" y="825752"/>
                  </a:lnTo>
                  <a:lnTo>
                    <a:pt x="136140" y="795670"/>
                  </a:lnTo>
                  <a:lnTo>
                    <a:pt x="106140" y="762572"/>
                  </a:lnTo>
                  <a:lnTo>
                    <a:pt x="79382" y="726691"/>
                  </a:lnTo>
                  <a:lnTo>
                    <a:pt x="56100" y="688262"/>
                  </a:lnTo>
                  <a:lnTo>
                    <a:pt x="36527" y="647519"/>
                  </a:lnTo>
                  <a:lnTo>
                    <a:pt x="20896" y="604696"/>
                  </a:lnTo>
                  <a:lnTo>
                    <a:pt x="9443" y="560027"/>
                  </a:lnTo>
                  <a:lnTo>
                    <a:pt x="2399" y="513747"/>
                  </a:lnTo>
                  <a:lnTo>
                    <a:pt x="0" y="466090"/>
                  </a:lnTo>
                  <a:close/>
                </a:path>
              </a:pathLst>
            </a:custGeom>
            <a:ln w="63500">
              <a:solidFill>
                <a:srgbClr val="EB484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059429" y="2160270"/>
              <a:ext cx="929640" cy="932180"/>
            </a:xfrm>
            <a:custGeom>
              <a:avLst/>
              <a:gdLst/>
              <a:ahLst/>
              <a:cxnLst/>
              <a:rect l="l" t="t" r="r" b="b"/>
              <a:pathLst>
                <a:path w="929639" h="932180">
                  <a:moveTo>
                    <a:pt x="464819" y="0"/>
                  </a:moveTo>
                  <a:lnTo>
                    <a:pt x="417302" y="2406"/>
                  </a:lnTo>
                  <a:lnTo>
                    <a:pt x="371155" y="9468"/>
                  </a:lnTo>
                  <a:lnTo>
                    <a:pt x="326613" y="20953"/>
                  </a:lnTo>
                  <a:lnTo>
                    <a:pt x="283910" y="36625"/>
                  </a:lnTo>
                  <a:lnTo>
                    <a:pt x="243279" y="56251"/>
                  </a:lnTo>
                  <a:lnTo>
                    <a:pt x="204954" y="79597"/>
                  </a:lnTo>
                  <a:lnTo>
                    <a:pt x="169170" y="106427"/>
                  </a:lnTo>
                  <a:lnTo>
                    <a:pt x="136159" y="136509"/>
                  </a:lnTo>
                  <a:lnTo>
                    <a:pt x="106157" y="169607"/>
                  </a:lnTo>
                  <a:lnTo>
                    <a:pt x="79396" y="205488"/>
                  </a:lnTo>
                  <a:lnTo>
                    <a:pt x="56110" y="243917"/>
                  </a:lnTo>
                  <a:lnTo>
                    <a:pt x="36534" y="284660"/>
                  </a:lnTo>
                  <a:lnTo>
                    <a:pt x="20901" y="327483"/>
                  </a:lnTo>
                  <a:lnTo>
                    <a:pt x="9445" y="372152"/>
                  </a:lnTo>
                  <a:lnTo>
                    <a:pt x="2400" y="418432"/>
                  </a:lnTo>
                  <a:lnTo>
                    <a:pt x="0" y="466090"/>
                  </a:lnTo>
                  <a:lnTo>
                    <a:pt x="2400" y="513747"/>
                  </a:lnTo>
                  <a:lnTo>
                    <a:pt x="9445" y="560027"/>
                  </a:lnTo>
                  <a:lnTo>
                    <a:pt x="20901" y="604696"/>
                  </a:lnTo>
                  <a:lnTo>
                    <a:pt x="36534" y="647519"/>
                  </a:lnTo>
                  <a:lnTo>
                    <a:pt x="56110" y="688262"/>
                  </a:lnTo>
                  <a:lnTo>
                    <a:pt x="79396" y="726691"/>
                  </a:lnTo>
                  <a:lnTo>
                    <a:pt x="106157" y="762572"/>
                  </a:lnTo>
                  <a:lnTo>
                    <a:pt x="136159" y="795670"/>
                  </a:lnTo>
                  <a:lnTo>
                    <a:pt x="169170" y="825752"/>
                  </a:lnTo>
                  <a:lnTo>
                    <a:pt x="204954" y="852582"/>
                  </a:lnTo>
                  <a:lnTo>
                    <a:pt x="243279" y="875928"/>
                  </a:lnTo>
                  <a:lnTo>
                    <a:pt x="283910" y="895554"/>
                  </a:lnTo>
                  <a:lnTo>
                    <a:pt x="326613" y="911226"/>
                  </a:lnTo>
                  <a:lnTo>
                    <a:pt x="371155" y="922711"/>
                  </a:lnTo>
                  <a:lnTo>
                    <a:pt x="417302" y="929773"/>
                  </a:lnTo>
                  <a:lnTo>
                    <a:pt x="464819" y="932180"/>
                  </a:lnTo>
                  <a:lnTo>
                    <a:pt x="512337" y="929773"/>
                  </a:lnTo>
                  <a:lnTo>
                    <a:pt x="558484" y="922711"/>
                  </a:lnTo>
                  <a:lnTo>
                    <a:pt x="603026" y="911226"/>
                  </a:lnTo>
                  <a:lnTo>
                    <a:pt x="645729" y="895554"/>
                  </a:lnTo>
                  <a:lnTo>
                    <a:pt x="686360" y="875928"/>
                  </a:lnTo>
                  <a:lnTo>
                    <a:pt x="724685" y="852582"/>
                  </a:lnTo>
                  <a:lnTo>
                    <a:pt x="760469" y="825752"/>
                  </a:lnTo>
                  <a:lnTo>
                    <a:pt x="793480" y="795670"/>
                  </a:lnTo>
                  <a:lnTo>
                    <a:pt x="823482" y="762572"/>
                  </a:lnTo>
                  <a:lnTo>
                    <a:pt x="850243" y="726691"/>
                  </a:lnTo>
                  <a:lnTo>
                    <a:pt x="873529" y="688262"/>
                  </a:lnTo>
                  <a:lnTo>
                    <a:pt x="893105" y="647519"/>
                  </a:lnTo>
                  <a:lnTo>
                    <a:pt x="908738" y="604696"/>
                  </a:lnTo>
                  <a:lnTo>
                    <a:pt x="920194" y="560027"/>
                  </a:lnTo>
                  <a:lnTo>
                    <a:pt x="927239" y="513747"/>
                  </a:lnTo>
                  <a:lnTo>
                    <a:pt x="929640" y="466090"/>
                  </a:lnTo>
                  <a:lnTo>
                    <a:pt x="927239" y="418432"/>
                  </a:lnTo>
                  <a:lnTo>
                    <a:pt x="920194" y="372152"/>
                  </a:lnTo>
                  <a:lnTo>
                    <a:pt x="908738" y="327483"/>
                  </a:lnTo>
                  <a:lnTo>
                    <a:pt x="893105" y="284660"/>
                  </a:lnTo>
                  <a:lnTo>
                    <a:pt x="873529" y="243917"/>
                  </a:lnTo>
                  <a:lnTo>
                    <a:pt x="850243" y="205488"/>
                  </a:lnTo>
                  <a:lnTo>
                    <a:pt x="823482" y="169607"/>
                  </a:lnTo>
                  <a:lnTo>
                    <a:pt x="793480" y="136509"/>
                  </a:lnTo>
                  <a:lnTo>
                    <a:pt x="760469" y="106427"/>
                  </a:lnTo>
                  <a:lnTo>
                    <a:pt x="724685" y="79597"/>
                  </a:lnTo>
                  <a:lnTo>
                    <a:pt x="686360" y="56251"/>
                  </a:lnTo>
                  <a:lnTo>
                    <a:pt x="645729" y="36625"/>
                  </a:lnTo>
                  <a:lnTo>
                    <a:pt x="603026" y="20953"/>
                  </a:lnTo>
                  <a:lnTo>
                    <a:pt x="558484" y="9468"/>
                  </a:lnTo>
                  <a:lnTo>
                    <a:pt x="512337" y="2406"/>
                  </a:lnTo>
                  <a:lnTo>
                    <a:pt x="46481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059429" y="2160270"/>
              <a:ext cx="929640" cy="932180"/>
            </a:xfrm>
            <a:custGeom>
              <a:avLst/>
              <a:gdLst/>
              <a:ahLst/>
              <a:cxnLst/>
              <a:rect l="l" t="t" r="r" b="b"/>
              <a:pathLst>
                <a:path w="929639" h="932180">
                  <a:moveTo>
                    <a:pt x="0" y="466090"/>
                  </a:moveTo>
                  <a:lnTo>
                    <a:pt x="2400" y="418432"/>
                  </a:lnTo>
                  <a:lnTo>
                    <a:pt x="9445" y="372152"/>
                  </a:lnTo>
                  <a:lnTo>
                    <a:pt x="20901" y="327483"/>
                  </a:lnTo>
                  <a:lnTo>
                    <a:pt x="36534" y="284660"/>
                  </a:lnTo>
                  <a:lnTo>
                    <a:pt x="56110" y="243917"/>
                  </a:lnTo>
                  <a:lnTo>
                    <a:pt x="79396" y="205488"/>
                  </a:lnTo>
                  <a:lnTo>
                    <a:pt x="106157" y="169607"/>
                  </a:lnTo>
                  <a:lnTo>
                    <a:pt x="136159" y="136509"/>
                  </a:lnTo>
                  <a:lnTo>
                    <a:pt x="169170" y="106427"/>
                  </a:lnTo>
                  <a:lnTo>
                    <a:pt x="204954" y="79597"/>
                  </a:lnTo>
                  <a:lnTo>
                    <a:pt x="243279" y="56251"/>
                  </a:lnTo>
                  <a:lnTo>
                    <a:pt x="283910" y="36625"/>
                  </a:lnTo>
                  <a:lnTo>
                    <a:pt x="326613" y="20953"/>
                  </a:lnTo>
                  <a:lnTo>
                    <a:pt x="371155" y="9468"/>
                  </a:lnTo>
                  <a:lnTo>
                    <a:pt x="417302" y="2406"/>
                  </a:lnTo>
                  <a:lnTo>
                    <a:pt x="464819" y="0"/>
                  </a:lnTo>
                  <a:lnTo>
                    <a:pt x="512337" y="2406"/>
                  </a:lnTo>
                  <a:lnTo>
                    <a:pt x="558484" y="9468"/>
                  </a:lnTo>
                  <a:lnTo>
                    <a:pt x="603026" y="20953"/>
                  </a:lnTo>
                  <a:lnTo>
                    <a:pt x="645729" y="36625"/>
                  </a:lnTo>
                  <a:lnTo>
                    <a:pt x="686360" y="56251"/>
                  </a:lnTo>
                  <a:lnTo>
                    <a:pt x="724685" y="79597"/>
                  </a:lnTo>
                  <a:lnTo>
                    <a:pt x="760469" y="106427"/>
                  </a:lnTo>
                  <a:lnTo>
                    <a:pt x="793480" y="136509"/>
                  </a:lnTo>
                  <a:lnTo>
                    <a:pt x="823482" y="169607"/>
                  </a:lnTo>
                  <a:lnTo>
                    <a:pt x="850243" y="205488"/>
                  </a:lnTo>
                  <a:lnTo>
                    <a:pt x="873529" y="243917"/>
                  </a:lnTo>
                  <a:lnTo>
                    <a:pt x="893105" y="284660"/>
                  </a:lnTo>
                  <a:lnTo>
                    <a:pt x="908738" y="327483"/>
                  </a:lnTo>
                  <a:lnTo>
                    <a:pt x="920194" y="372152"/>
                  </a:lnTo>
                  <a:lnTo>
                    <a:pt x="927239" y="418432"/>
                  </a:lnTo>
                  <a:lnTo>
                    <a:pt x="929640" y="466090"/>
                  </a:lnTo>
                  <a:lnTo>
                    <a:pt x="927239" y="513747"/>
                  </a:lnTo>
                  <a:lnTo>
                    <a:pt x="920194" y="560027"/>
                  </a:lnTo>
                  <a:lnTo>
                    <a:pt x="908738" y="604696"/>
                  </a:lnTo>
                  <a:lnTo>
                    <a:pt x="893105" y="647519"/>
                  </a:lnTo>
                  <a:lnTo>
                    <a:pt x="873529" y="688262"/>
                  </a:lnTo>
                  <a:lnTo>
                    <a:pt x="850243" y="726691"/>
                  </a:lnTo>
                  <a:lnTo>
                    <a:pt x="823482" y="762572"/>
                  </a:lnTo>
                  <a:lnTo>
                    <a:pt x="793480" y="795670"/>
                  </a:lnTo>
                  <a:lnTo>
                    <a:pt x="760469" y="825752"/>
                  </a:lnTo>
                  <a:lnTo>
                    <a:pt x="724685" y="852582"/>
                  </a:lnTo>
                  <a:lnTo>
                    <a:pt x="686360" y="875928"/>
                  </a:lnTo>
                  <a:lnTo>
                    <a:pt x="645729" y="895554"/>
                  </a:lnTo>
                  <a:lnTo>
                    <a:pt x="603026" y="911226"/>
                  </a:lnTo>
                  <a:lnTo>
                    <a:pt x="558484" y="922711"/>
                  </a:lnTo>
                  <a:lnTo>
                    <a:pt x="512337" y="929773"/>
                  </a:lnTo>
                  <a:lnTo>
                    <a:pt x="464819" y="932180"/>
                  </a:lnTo>
                  <a:lnTo>
                    <a:pt x="417302" y="929773"/>
                  </a:lnTo>
                  <a:lnTo>
                    <a:pt x="371155" y="922711"/>
                  </a:lnTo>
                  <a:lnTo>
                    <a:pt x="326613" y="911226"/>
                  </a:lnTo>
                  <a:lnTo>
                    <a:pt x="283910" y="895554"/>
                  </a:lnTo>
                  <a:lnTo>
                    <a:pt x="243279" y="875928"/>
                  </a:lnTo>
                  <a:lnTo>
                    <a:pt x="204954" y="852582"/>
                  </a:lnTo>
                  <a:lnTo>
                    <a:pt x="169170" y="825752"/>
                  </a:lnTo>
                  <a:lnTo>
                    <a:pt x="136159" y="795670"/>
                  </a:lnTo>
                  <a:lnTo>
                    <a:pt x="106157" y="762572"/>
                  </a:lnTo>
                  <a:lnTo>
                    <a:pt x="79396" y="726691"/>
                  </a:lnTo>
                  <a:lnTo>
                    <a:pt x="56110" y="688262"/>
                  </a:lnTo>
                  <a:lnTo>
                    <a:pt x="36534" y="647519"/>
                  </a:lnTo>
                  <a:lnTo>
                    <a:pt x="20901" y="604696"/>
                  </a:lnTo>
                  <a:lnTo>
                    <a:pt x="9445" y="560027"/>
                  </a:lnTo>
                  <a:lnTo>
                    <a:pt x="2400" y="513747"/>
                  </a:lnTo>
                  <a:lnTo>
                    <a:pt x="0" y="466090"/>
                  </a:lnTo>
                  <a:close/>
                </a:path>
              </a:pathLst>
            </a:custGeom>
            <a:ln w="63500">
              <a:solidFill>
                <a:srgbClr val="EB484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3355339" y="2484120"/>
              <a:ext cx="335280" cy="281940"/>
            </a:xfrm>
            <a:custGeom>
              <a:avLst/>
              <a:gdLst/>
              <a:ahLst/>
              <a:cxnLst/>
              <a:rect l="l" t="t" r="r" b="b"/>
              <a:pathLst>
                <a:path w="335279" h="281939">
                  <a:moveTo>
                    <a:pt x="335280" y="0"/>
                  </a:moveTo>
                  <a:lnTo>
                    <a:pt x="0" y="0"/>
                  </a:lnTo>
                  <a:lnTo>
                    <a:pt x="0" y="281940"/>
                  </a:lnTo>
                  <a:lnTo>
                    <a:pt x="335280" y="281940"/>
                  </a:lnTo>
                  <a:lnTo>
                    <a:pt x="335280" y="266700"/>
                  </a:lnTo>
                  <a:lnTo>
                    <a:pt x="22225" y="266700"/>
                  </a:lnTo>
                  <a:lnTo>
                    <a:pt x="22225" y="251460"/>
                  </a:lnTo>
                  <a:lnTo>
                    <a:pt x="335280" y="251460"/>
                  </a:lnTo>
                  <a:lnTo>
                    <a:pt x="335280" y="236981"/>
                  </a:lnTo>
                  <a:lnTo>
                    <a:pt x="22225" y="236981"/>
                  </a:lnTo>
                  <a:lnTo>
                    <a:pt x="22225" y="221742"/>
                  </a:lnTo>
                  <a:lnTo>
                    <a:pt x="103886" y="221742"/>
                  </a:lnTo>
                  <a:lnTo>
                    <a:pt x="103886" y="207263"/>
                  </a:lnTo>
                  <a:lnTo>
                    <a:pt x="22225" y="207263"/>
                  </a:lnTo>
                  <a:lnTo>
                    <a:pt x="22225" y="192024"/>
                  </a:lnTo>
                  <a:lnTo>
                    <a:pt x="103886" y="192024"/>
                  </a:lnTo>
                  <a:lnTo>
                    <a:pt x="103886" y="177546"/>
                  </a:lnTo>
                  <a:lnTo>
                    <a:pt x="22225" y="177546"/>
                  </a:lnTo>
                  <a:lnTo>
                    <a:pt x="22225" y="162306"/>
                  </a:lnTo>
                  <a:lnTo>
                    <a:pt x="103886" y="162306"/>
                  </a:lnTo>
                  <a:lnTo>
                    <a:pt x="103886" y="147828"/>
                  </a:lnTo>
                  <a:lnTo>
                    <a:pt x="22225" y="147828"/>
                  </a:lnTo>
                  <a:lnTo>
                    <a:pt x="22225" y="132587"/>
                  </a:lnTo>
                  <a:lnTo>
                    <a:pt x="103886" y="132587"/>
                  </a:lnTo>
                  <a:lnTo>
                    <a:pt x="103886" y="118110"/>
                  </a:lnTo>
                  <a:lnTo>
                    <a:pt x="22225" y="118110"/>
                  </a:lnTo>
                  <a:lnTo>
                    <a:pt x="22225" y="102869"/>
                  </a:lnTo>
                  <a:lnTo>
                    <a:pt x="103886" y="102869"/>
                  </a:lnTo>
                  <a:lnTo>
                    <a:pt x="103886" y="88392"/>
                  </a:lnTo>
                  <a:lnTo>
                    <a:pt x="22225" y="88392"/>
                  </a:lnTo>
                  <a:lnTo>
                    <a:pt x="22225" y="73152"/>
                  </a:lnTo>
                  <a:lnTo>
                    <a:pt x="103886" y="73152"/>
                  </a:lnTo>
                  <a:lnTo>
                    <a:pt x="103886" y="58674"/>
                  </a:lnTo>
                  <a:lnTo>
                    <a:pt x="22225" y="58674"/>
                  </a:lnTo>
                  <a:lnTo>
                    <a:pt x="22225" y="43434"/>
                  </a:lnTo>
                  <a:lnTo>
                    <a:pt x="335280" y="43434"/>
                  </a:lnTo>
                  <a:lnTo>
                    <a:pt x="335280" y="28956"/>
                  </a:lnTo>
                  <a:lnTo>
                    <a:pt x="22225" y="28956"/>
                  </a:lnTo>
                  <a:lnTo>
                    <a:pt x="22225" y="13716"/>
                  </a:lnTo>
                  <a:lnTo>
                    <a:pt x="335280" y="13716"/>
                  </a:lnTo>
                  <a:lnTo>
                    <a:pt x="335280" y="0"/>
                  </a:lnTo>
                  <a:close/>
                </a:path>
                <a:path w="335279" h="281939">
                  <a:moveTo>
                    <a:pt x="276098" y="251460"/>
                  </a:moveTo>
                  <a:lnTo>
                    <a:pt x="56642" y="251460"/>
                  </a:lnTo>
                  <a:lnTo>
                    <a:pt x="56642" y="266700"/>
                  </a:lnTo>
                  <a:lnTo>
                    <a:pt x="276098" y="266700"/>
                  </a:lnTo>
                  <a:lnTo>
                    <a:pt x="276098" y="251460"/>
                  </a:lnTo>
                  <a:close/>
                </a:path>
                <a:path w="335279" h="281939">
                  <a:moveTo>
                    <a:pt x="335280" y="251460"/>
                  </a:moveTo>
                  <a:lnTo>
                    <a:pt x="310642" y="251460"/>
                  </a:lnTo>
                  <a:lnTo>
                    <a:pt x="310642" y="266700"/>
                  </a:lnTo>
                  <a:lnTo>
                    <a:pt x="335280" y="266700"/>
                  </a:lnTo>
                  <a:lnTo>
                    <a:pt x="335280" y="251460"/>
                  </a:lnTo>
                  <a:close/>
                </a:path>
                <a:path w="335279" h="281939">
                  <a:moveTo>
                    <a:pt x="103886" y="221742"/>
                  </a:moveTo>
                  <a:lnTo>
                    <a:pt x="56642" y="221742"/>
                  </a:lnTo>
                  <a:lnTo>
                    <a:pt x="56642" y="236981"/>
                  </a:lnTo>
                  <a:lnTo>
                    <a:pt x="276098" y="236981"/>
                  </a:lnTo>
                  <a:lnTo>
                    <a:pt x="276098" y="223519"/>
                  </a:lnTo>
                  <a:lnTo>
                    <a:pt x="103886" y="223519"/>
                  </a:lnTo>
                  <a:lnTo>
                    <a:pt x="103886" y="221742"/>
                  </a:lnTo>
                  <a:close/>
                </a:path>
                <a:path w="335279" h="281939">
                  <a:moveTo>
                    <a:pt x="335280" y="221742"/>
                  </a:moveTo>
                  <a:lnTo>
                    <a:pt x="310642" y="221742"/>
                  </a:lnTo>
                  <a:lnTo>
                    <a:pt x="310642" y="236981"/>
                  </a:lnTo>
                  <a:lnTo>
                    <a:pt x="335280" y="236981"/>
                  </a:lnTo>
                  <a:lnTo>
                    <a:pt x="335280" y="221742"/>
                  </a:lnTo>
                  <a:close/>
                </a:path>
                <a:path w="335279" h="281939">
                  <a:moveTo>
                    <a:pt x="276098" y="58419"/>
                  </a:moveTo>
                  <a:lnTo>
                    <a:pt x="103886" y="58419"/>
                  </a:lnTo>
                  <a:lnTo>
                    <a:pt x="245363" y="140969"/>
                  </a:lnTo>
                  <a:lnTo>
                    <a:pt x="103886" y="223519"/>
                  </a:lnTo>
                  <a:lnTo>
                    <a:pt x="276098" y="223519"/>
                  </a:lnTo>
                  <a:lnTo>
                    <a:pt x="276098" y="221742"/>
                  </a:lnTo>
                  <a:lnTo>
                    <a:pt x="335280" y="221742"/>
                  </a:lnTo>
                  <a:lnTo>
                    <a:pt x="335280" y="207263"/>
                  </a:lnTo>
                  <a:lnTo>
                    <a:pt x="276098" y="207263"/>
                  </a:lnTo>
                  <a:lnTo>
                    <a:pt x="276098" y="192024"/>
                  </a:lnTo>
                  <a:lnTo>
                    <a:pt x="335280" y="192024"/>
                  </a:lnTo>
                  <a:lnTo>
                    <a:pt x="335280" y="177546"/>
                  </a:lnTo>
                  <a:lnTo>
                    <a:pt x="276098" y="177546"/>
                  </a:lnTo>
                  <a:lnTo>
                    <a:pt x="276098" y="162306"/>
                  </a:lnTo>
                  <a:lnTo>
                    <a:pt x="335280" y="162306"/>
                  </a:lnTo>
                  <a:lnTo>
                    <a:pt x="335280" y="147828"/>
                  </a:lnTo>
                  <a:lnTo>
                    <a:pt x="276098" y="147828"/>
                  </a:lnTo>
                  <a:lnTo>
                    <a:pt x="276098" y="132587"/>
                  </a:lnTo>
                  <a:lnTo>
                    <a:pt x="335280" y="132587"/>
                  </a:lnTo>
                  <a:lnTo>
                    <a:pt x="335280" y="118110"/>
                  </a:lnTo>
                  <a:lnTo>
                    <a:pt x="276098" y="118110"/>
                  </a:lnTo>
                  <a:lnTo>
                    <a:pt x="276098" y="102869"/>
                  </a:lnTo>
                  <a:lnTo>
                    <a:pt x="335280" y="102869"/>
                  </a:lnTo>
                  <a:lnTo>
                    <a:pt x="335280" y="88392"/>
                  </a:lnTo>
                  <a:lnTo>
                    <a:pt x="276098" y="88392"/>
                  </a:lnTo>
                  <a:lnTo>
                    <a:pt x="276098" y="73152"/>
                  </a:lnTo>
                  <a:lnTo>
                    <a:pt x="335280" y="73152"/>
                  </a:lnTo>
                  <a:lnTo>
                    <a:pt x="335280" y="58674"/>
                  </a:lnTo>
                  <a:lnTo>
                    <a:pt x="276098" y="58674"/>
                  </a:lnTo>
                  <a:lnTo>
                    <a:pt x="276098" y="58419"/>
                  </a:lnTo>
                  <a:close/>
                </a:path>
                <a:path w="335279" h="281939">
                  <a:moveTo>
                    <a:pt x="103886" y="192024"/>
                  </a:moveTo>
                  <a:lnTo>
                    <a:pt x="56642" y="192024"/>
                  </a:lnTo>
                  <a:lnTo>
                    <a:pt x="56642" y="207263"/>
                  </a:lnTo>
                  <a:lnTo>
                    <a:pt x="103886" y="207263"/>
                  </a:lnTo>
                  <a:lnTo>
                    <a:pt x="103886" y="192024"/>
                  </a:lnTo>
                  <a:close/>
                </a:path>
                <a:path w="335279" h="281939">
                  <a:moveTo>
                    <a:pt x="335280" y="192024"/>
                  </a:moveTo>
                  <a:lnTo>
                    <a:pt x="310642" y="192024"/>
                  </a:lnTo>
                  <a:lnTo>
                    <a:pt x="310642" y="207263"/>
                  </a:lnTo>
                  <a:lnTo>
                    <a:pt x="335280" y="207263"/>
                  </a:lnTo>
                  <a:lnTo>
                    <a:pt x="335280" y="192024"/>
                  </a:lnTo>
                  <a:close/>
                </a:path>
                <a:path w="335279" h="281939">
                  <a:moveTo>
                    <a:pt x="103886" y="162306"/>
                  </a:moveTo>
                  <a:lnTo>
                    <a:pt x="56642" y="162306"/>
                  </a:lnTo>
                  <a:lnTo>
                    <a:pt x="56642" y="177546"/>
                  </a:lnTo>
                  <a:lnTo>
                    <a:pt x="103886" y="177546"/>
                  </a:lnTo>
                  <a:lnTo>
                    <a:pt x="103886" y="162306"/>
                  </a:lnTo>
                  <a:close/>
                </a:path>
                <a:path w="335279" h="281939">
                  <a:moveTo>
                    <a:pt x="335280" y="162306"/>
                  </a:moveTo>
                  <a:lnTo>
                    <a:pt x="310642" y="162306"/>
                  </a:lnTo>
                  <a:lnTo>
                    <a:pt x="310642" y="177546"/>
                  </a:lnTo>
                  <a:lnTo>
                    <a:pt x="335280" y="177546"/>
                  </a:lnTo>
                  <a:lnTo>
                    <a:pt x="335280" y="162306"/>
                  </a:lnTo>
                  <a:close/>
                </a:path>
                <a:path w="335279" h="281939">
                  <a:moveTo>
                    <a:pt x="103886" y="132587"/>
                  </a:moveTo>
                  <a:lnTo>
                    <a:pt x="56642" y="132587"/>
                  </a:lnTo>
                  <a:lnTo>
                    <a:pt x="56642" y="147828"/>
                  </a:lnTo>
                  <a:lnTo>
                    <a:pt x="103886" y="147828"/>
                  </a:lnTo>
                  <a:lnTo>
                    <a:pt x="103886" y="132587"/>
                  </a:lnTo>
                  <a:close/>
                </a:path>
                <a:path w="335279" h="281939">
                  <a:moveTo>
                    <a:pt x="335280" y="132587"/>
                  </a:moveTo>
                  <a:lnTo>
                    <a:pt x="310642" y="132587"/>
                  </a:lnTo>
                  <a:lnTo>
                    <a:pt x="310642" y="147828"/>
                  </a:lnTo>
                  <a:lnTo>
                    <a:pt x="335280" y="147828"/>
                  </a:lnTo>
                  <a:lnTo>
                    <a:pt x="335280" y="132587"/>
                  </a:lnTo>
                  <a:close/>
                </a:path>
                <a:path w="335279" h="281939">
                  <a:moveTo>
                    <a:pt x="103886" y="102869"/>
                  </a:moveTo>
                  <a:lnTo>
                    <a:pt x="56642" y="102869"/>
                  </a:lnTo>
                  <a:lnTo>
                    <a:pt x="56642" y="118110"/>
                  </a:lnTo>
                  <a:lnTo>
                    <a:pt x="103886" y="118110"/>
                  </a:lnTo>
                  <a:lnTo>
                    <a:pt x="103886" y="102869"/>
                  </a:lnTo>
                  <a:close/>
                </a:path>
                <a:path w="335279" h="281939">
                  <a:moveTo>
                    <a:pt x="335280" y="102869"/>
                  </a:moveTo>
                  <a:lnTo>
                    <a:pt x="310642" y="102869"/>
                  </a:lnTo>
                  <a:lnTo>
                    <a:pt x="310642" y="118110"/>
                  </a:lnTo>
                  <a:lnTo>
                    <a:pt x="335280" y="118110"/>
                  </a:lnTo>
                  <a:lnTo>
                    <a:pt x="335280" y="102869"/>
                  </a:lnTo>
                  <a:close/>
                </a:path>
                <a:path w="335279" h="281939">
                  <a:moveTo>
                    <a:pt x="103886" y="73152"/>
                  </a:moveTo>
                  <a:lnTo>
                    <a:pt x="56642" y="73152"/>
                  </a:lnTo>
                  <a:lnTo>
                    <a:pt x="56642" y="88392"/>
                  </a:lnTo>
                  <a:lnTo>
                    <a:pt x="103886" y="88392"/>
                  </a:lnTo>
                  <a:lnTo>
                    <a:pt x="103886" y="73152"/>
                  </a:lnTo>
                  <a:close/>
                </a:path>
                <a:path w="335279" h="281939">
                  <a:moveTo>
                    <a:pt x="335280" y="73152"/>
                  </a:moveTo>
                  <a:lnTo>
                    <a:pt x="310642" y="73152"/>
                  </a:lnTo>
                  <a:lnTo>
                    <a:pt x="310642" y="88392"/>
                  </a:lnTo>
                  <a:lnTo>
                    <a:pt x="335280" y="88392"/>
                  </a:lnTo>
                  <a:lnTo>
                    <a:pt x="335280" y="73152"/>
                  </a:lnTo>
                  <a:close/>
                </a:path>
                <a:path w="335279" h="281939">
                  <a:moveTo>
                    <a:pt x="276098" y="43434"/>
                  </a:moveTo>
                  <a:lnTo>
                    <a:pt x="56642" y="43434"/>
                  </a:lnTo>
                  <a:lnTo>
                    <a:pt x="56642" y="58674"/>
                  </a:lnTo>
                  <a:lnTo>
                    <a:pt x="103886" y="58674"/>
                  </a:lnTo>
                  <a:lnTo>
                    <a:pt x="103886" y="58419"/>
                  </a:lnTo>
                  <a:lnTo>
                    <a:pt x="276098" y="58419"/>
                  </a:lnTo>
                  <a:lnTo>
                    <a:pt x="276098" y="43434"/>
                  </a:lnTo>
                  <a:close/>
                </a:path>
                <a:path w="335279" h="281939">
                  <a:moveTo>
                    <a:pt x="335280" y="43434"/>
                  </a:moveTo>
                  <a:lnTo>
                    <a:pt x="310642" y="43434"/>
                  </a:lnTo>
                  <a:lnTo>
                    <a:pt x="310642" y="58674"/>
                  </a:lnTo>
                  <a:lnTo>
                    <a:pt x="335280" y="58674"/>
                  </a:lnTo>
                  <a:lnTo>
                    <a:pt x="335280" y="43434"/>
                  </a:lnTo>
                  <a:close/>
                </a:path>
                <a:path w="335279" h="281939">
                  <a:moveTo>
                    <a:pt x="276098" y="13716"/>
                  </a:moveTo>
                  <a:lnTo>
                    <a:pt x="56642" y="13716"/>
                  </a:lnTo>
                  <a:lnTo>
                    <a:pt x="56642" y="28956"/>
                  </a:lnTo>
                  <a:lnTo>
                    <a:pt x="276098" y="28956"/>
                  </a:lnTo>
                  <a:lnTo>
                    <a:pt x="276098" y="13716"/>
                  </a:lnTo>
                  <a:close/>
                </a:path>
                <a:path w="335279" h="281939">
                  <a:moveTo>
                    <a:pt x="335280" y="13716"/>
                  </a:moveTo>
                  <a:lnTo>
                    <a:pt x="310642" y="13716"/>
                  </a:lnTo>
                  <a:lnTo>
                    <a:pt x="310642" y="28956"/>
                  </a:lnTo>
                  <a:lnTo>
                    <a:pt x="335280" y="28956"/>
                  </a:lnTo>
                  <a:lnTo>
                    <a:pt x="335280" y="13716"/>
                  </a:lnTo>
                  <a:close/>
                </a:path>
              </a:pathLst>
            </a:custGeom>
            <a:solidFill>
              <a:srgbClr val="4040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879600" y="2446020"/>
              <a:ext cx="1188720" cy="35814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5147309" y="2160270"/>
              <a:ext cx="929640" cy="932180"/>
            </a:xfrm>
            <a:custGeom>
              <a:avLst/>
              <a:gdLst/>
              <a:ahLst/>
              <a:cxnLst/>
              <a:rect l="l" t="t" r="r" b="b"/>
              <a:pathLst>
                <a:path w="929639" h="932180">
                  <a:moveTo>
                    <a:pt x="464819" y="0"/>
                  </a:moveTo>
                  <a:lnTo>
                    <a:pt x="417302" y="2406"/>
                  </a:lnTo>
                  <a:lnTo>
                    <a:pt x="371155" y="9468"/>
                  </a:lnTo>
                  <a:lnTo>
                    <a:pt x="326613" y="20953"/>
                  </a:lnTo>
                  <a:lnTo>
                    <a:pt x="283910" y="36625"/>
                  </a:lnTo>
                  <a:lnTo>
                    <a:pt x="243279" y="56251"/>
                  </a:lnTo>
                  <a:lnTo>
                    <a:pt x="204954" y="79597"/>
                  </a:lnTo>
                  <a:lnTo>
                    <a:pt x="169170" y="106427"/>
                  </a:lnTo>
                  <a:lnTo>
                    <a:pt x="136159" y="136509"/>
                  </a:lnTo>
                  <a:lnTo>
                    <a:pt x="106157" y="169607"/>
                  </a:lnTo>
                  <a:lnTo>
                    <a:pt x="79396" y="205488"/>
                  </a:lnTo>
                  <a:lnTo>
                    <a:pt x="56110" y="243917"/>
                  </a:lnTo>
                  <a:lnTo>
                    <a:pt x="36534" y="284660"/>
                  </a:lnTo>
                  <a:lnTo>
                    <a:pt x="20901" y="327483"/>
                  </a:lnTo>
                  <a:lnTo>
                    <a:pt x="9445" y="372152"/>
                  </a:lnTo>
                  <a:lnTo>
                    <a:pt x="2400" y="418432"/>
                  </a:lnTo>
                  <a:lnTo>
                    <a:pt x="0" y="466090"/>
                  </a:lnTo>
                  <a:lnTo>
                    <a:pt x="2400" y="513747"/>
                  </a:lnTo>
                  <a:lnTo>
                    <a:pt x="9445" y="560027"/>
                  </a:lnTo>
                  <a:lnTo>
                    <a:pt x="20901" y="604696"/>
                  </a:lnTo>
                  <a:lnTo>
                    <a:pt x="36534" y="647519"/>
                  </a:lnTo>
                  <a:lnTo>
                    <a:pt x="56110" y="688262"/>
                  </a:lnTo>
                  <a:lnTo>
                    <a:pt x="79396" y="726691"/>
                  </a:lnTo>
                  <a:lnTo>
                    <a:pt x="106157" y="762572"/>
                  </a:lnTo>
                  <a:lnTo>
                    <a:pt x="136159" y="795670"/>
                  </a:lnTo>
                  <a:lnTo>
                    <a:pt x="169170" y="825752"/>
                  </a:lnTo>
                  <a:lnTo>
                    <a:pt x="204954" y="852582"/>
                  </a:lnTo>
                  <a:lnTo>
                    <a:pt x="243279" y="875928"/>
                  </a:lnTo>
                  <a:lnTo>
                    <a:pt x="283910" y="895554"/>
                  </a:lnTo>
                  <a:lnTo>
                    <a:pt x="326613" y="911226"/>
                  </a:lnTo>
                  <a:lnTo>
                    <a:pt x="371155" y="922711"/>
                  </a:lnTo>
                  <a:lnTo>
                    <a:pt x="417302" y="929773"/>
                  </a:lnTo>
                  <a:lnTo>
                    <a:pt x="464819" y="932180"/>
                  </a:lnTo>
                  <a:lnTo>
                    <a:pt x="512337" y="929773"/>
                  </a:lnTo>
                  <a:lnTo>
                    <a:pt x="558484" y="922711"/>
                  </a:lnTo>
                  <a:lnTo>
                    <a:pt x="603026" y="911226"/>
                  </a:lnTo>
                  <a:lnTo>
                    <a:pt x="645729" y="895554"/>
                  </a:lnTo>
                  <a:lnTo>
                    <a:pt x="686360" y="875928"/>
                  </a:lnTo>
                  <a:lnTo>
                    <a:pt x="724685" y="852582"/>
                  </a:lnTo>
                  <a:lnTo>
                    <a:pt x="760469" y="825752"/>
                  </a:lnTo>
                  <a:lnTo>
                    <a:pt x="793480" y="795670"/>
                  </a:lnTo>
                  <a:lnTo>
                    <a:pt x="823482" y="762572"/>
                  </a:lnTo>
                  <a:lnTo>
                    <a:pt x="850243" y="726691"/>
                  </a:lnTo>
                  <a:lnTo>
                    <a:pt x="873529" y="688262"/>
                  </a:lnTo>
                  <a:lnTo>
                    <a:pt x="893105" y="647519"/>
                  </a:lnTo>
                  <a:lnTo>
                    <a:pt x="908738" y="604696"/>
                  </a:lnTo>
                  <a:lnTo>
                    <a:pt x="920194" y="560027"/>
                  </a:lnTo>
                  <a:lnTo>
                    <a:pt x="927239" y="513747"/>
                  </a:lnTo>
                  <a:lnTo>
                    <a:pt x="929639" y="466090"/>
                  </a:lnTo>
                  <a:lnTo>
                    <a:pt x="927239" y="418432"/>
                  </a:lnTo>
                  <a:lnTo>
                    <a:pt x="920194" y="372152"/>
                  </a:lnTo>
                  <a:lnTo>
                    <a:pt x="908738" y="327483"/>
                  </a:lnTo>
                  <a:lnTo>
                    <a:pt x="893105" y="284660"/>
                  </a:lnTo>
                  <a:lnTo>
                    <a:pt x="873529" y="243917"/>
                  </a:lnTo>
                  <a:lnTo>
                    <a:pt x="850243" y="205488"/>
                  </a:lnTo>
                  <a:lnTo>
                    <a:pt x="823482" y="169607"/>
                  </a:lnTo>
                  <a:lnTo>
                    <a:pt x="793480" y="136509"/>
                  </a:lnTo>
                  <a:lnTo>
                    <a:pt x="760469" y="106427"/>
                  </a:lnTo>
                  <a:lnTo>
                    <a:pt x="724685" y="79597"/>
                  </a:lnTo>
                  <a:lnTo>
                    <a:pt x="686360" y="56251"/>
                  </a:lnTo>
                  <a:lnTo>
                    <a:pt x="645729" y="36625"/>
                  </a:lnTo>
                  <a:lnTo>
                    <a:pt x="603026" y="20953"/>
                  </a:lnTo>
                  <a:lnTo>
                    <a:pt x="558484" y="9468"/>
                  </a:lnTo>
                  <a:lnTo>
                    <a:pt x="512337" y="2406"/>
                  </a:lnTo>
                  <a:lnTo>
                    <a:pt x="46481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5147309" y="2160270"/>
              <a:ext cx="929640" cy="932180"/>
            </a:xfrm>
            <a:custGeom>
              <a:avLst/>
              <a:gdLst/>
              <a:ahLst/>
              <a:cxnLst/>
              <a:rect l="l" t="t" r="r" b="b"/>
              <a:pathLst>
                <a:path w="929639" h="932180">
                  <a:moveTo>
                    <a:pt x="0" y="466090"/>
                  </a:moveTo>
                  <a:lnTo>
                    <a:pt x="2400" y="418432"/>
                  </a:lnTo>
                  <a:lnTo>
                    <a:pt x="9445" y="372152"/>
                  </a:lnTo>
                  <a:lnTo>
                    <a:pt x="20901" y="327483"/>
                  </a:lnTo>
                  <a:lnTo>
                    <a:pt x="36534" y="284660"/>
                  </a:lnTo>
                  <a:lnTo>
                    <a:pt x="56110" y="243917"/>
                  </a:lnTo>
                  <a:lnTo>
                    <a:pt x="79396" y="205488"/>
                  </a:lnTo>
                  <a:lnTo>
                    <a:pt x="106157" y="169607"/>
                  </a:lnTo>
                  <a:lnTo>
                    <a:pt x="136159" y="136509"/>
                  </a:lnTo>
                  <a:lnTo>
                    <a:pt x="169170" y="106427"/>
                  </a:lnTo>
                  <a:lnTo>
                    <a:pt x="204954" y="79597"/>
                  </a:lnTo>
                  <a:lnTo>
                    <a:pt x="243279" y="56251"/>
                  </a:lnTo>
                  <a:lnTo>
                    <a:pt x="283910" y="36625"/>
                  </a:lnTo>
                  <a:lnTo>
                    <a:pt x="326613" y="20953"/>
                  </a:lnTo>
                  <a:lnTo>
                    <a:pt x="371155" y="9468"/>
                  </a:lnTo>
                  <a:lnTo>
                    <a:pt x="417302" y="2406"/>
                  </a:lnTo>
                  <a:lnTo>
                    <a:pt x="464819" y="0"/>
                  </a:lnTo>
                  <a:lnTo>
                    <a:pt x="512337" y="2406"/>
                  </a:lnTo>
                  <a:lnTo>
                    <a:pt x="558484" y="9468"/>
                  </a:lnTo>
                  <a:lnTo>
                    <a:pt x="603026" y="20953"/>
                  </a:lnTo>
                  <a:lnTo>
                    <a:pt x="645729" y="36625"/>
                  </a:lnTo>
                  <a:lnTo>
                    <a:pt x="686360" y="56251"/>
                  </a:lnTo>
                  <a:lnTo>
                    <a:pt x="724685" y="79597"/>
                  </a:lnTo>
                  <a:lnTo>
                    <a:pt x="760469" y="106427"/>
                  </a:lnTo>
                  <a:lnTo>
                    <a:pt x="793480" y="136509"/>
                  </a:lnTo>
                  <a:lnTo>
                    <a:pt x="823482" y="169607"/>
                  </a:lnTo>
                  <a:lnTo>
                    <a:pt x="850243" y="205488"/>
                  </a:lnTo>
                  <a:lnTo>
                    <a:pt x="873529" y="243917"/>
                  </a:lnTo>
                  <a:lnTo>
                    <a:pt x="893105" y="284660"/>
                  </a:lnTo>
                  <a:lnTo>
                    <a:pt x="908738" y="327483"/>
                  </a:lnTo>
                  <a:lnTo>
                    <a:pt x="920194" y="372152"/>
                  </a:lnTo>
                  <a:lnTo>
                    <a:pt x="927239" y="418432"/>
                  </a:lnTo>
                  <a:lnTo>
                    <a:pt x="929639" y="466090"/>
                  </a:lnTo>
                  <a:lnTo>
                    <a:pt x="927239" y="513747"/>
                  </a:lnTo>
                  <a:lnTo>
                    <a:pt x="920194" y="560027"/>
                  </a:lnTo>
                  <a:lnTo>
                    <a:pt x="908738" y="604696"/>
                  </a:lnTo>
                  <a:lnTo>
                    <a:pt x="893105" y="647519"/>
                  </a:lnTo>
                  <a:lnTo>
                    <a:pt x="873529" y="688262"/>
                  </a:lnTo>
                  <a:lnTo>
                    <a:pt x="850243" y="726691"/>
                  </a:lnTo>
                  <a:lnTo>
                    <a:pt x="823482" y="762572"/>
                  </a:lnTo>
                  <a:lnTo>
                    <a:pt x="793480" y="795670"/>
                  </a:lnTo>
                  <a:lnTo>
                    <a:pt x="760469" y="825752"/>
                  </a:lnTo>
                  <a:lnTo>
                    <a:pt x="724685" y="852582"/>
                  </a:lnTo>
                  <a:lnTo>
                    <a:pt x="686360" y="875928"/>
                  </a:lnTo>
                  <a:lnTo>
                    <a:pt x="645729" y="895554"/>
                  </a:lnTo>
                  <a:lnTo>
                    <a:pt x="603026" y="911226"/>
                  </a:lnTo>
                  <a:lnTo>
                    <a:pt x="558484" y="922711"/>
                  </a:lnTo>
                  <a:lnTo>
                    <a:pt x="512337" y="929773"/>
                  </a:lnTo>
                  <a:lnTo>
                    <a:pt x="464819" y="932180"/>
                  </a:lnTo>
                  <a:lnTo>
                    <a:pt x="417302" y="929773"/>
                  </a:lnTo>
                  <a:lnTo>
                    <a:pt x="371155" y="922711"/>
                  </a:lnTo>
                  <a:lnTo>
                    <a:pt x="326613" y="911226"/>
                  </a:lnTo>
                  <a:lnTo>
                    <a:pt x="283910" y="895554"/>
                  </a:lnTo>
                  <a:lnTo>
                    <a:pt x="243279" y="875928"/>
                  </a:lnTo>
                  <a:lnTo>
                    <a:pt x="204954" y="852582"/>
                  </a:lnTo>
                  <a:lnTo>
                    <a:pt x="169170" y="825752"/>
                  </a:lnTo>
                  <a:lnTo>
                    <a:pt x="136159" y="795670"/>
                  </a:lnTo>
                  <a:lnTo>
                    <a:pt x="106157" y="762572"/>
                  </a:lnTo>
                  <a:lnTo>
                    <a:pt x="79396" y="726691"/>
                  </a:lnTo>
                  <a:lnTo>
                    <a:pt x="56110" y="688262"/>
                  </a:lnTo>
                  <a:lnTo>
                    <a:pt x="36534" y="647519"/>
                  </a:lnTo>
                  <a:lnTo>
                    <a:pt x="20901" y="604696"/>
                  </a:lnTo>
                  <a:lnTo>
                    <a:pt x="9445" y="560027"/>
                  </a:lnTo>
                  <a:lnTo>
                    <a:pt x="2400" y="513747"/>
                  </a:lnTo>
                  <a:lnTo>
                    <a:pt x="0" y="466090"/>
                  </a:lnTo>
                  <a:close/>
                </a:path>
              </a:pathLst>
            </a:custGeom>
            <a:ln w="63500">
              <a:solidFill>
                <a:srgbClr val="EB484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3987800" y="2446020"/>
              <a:ext cx="1188720" cy="35814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7235190" y="2160270"/>
              <a:ext cx="932180" cy="932180"/>
            </a:xfrm>
            <a:custGeom>
              <a:avLst/>
              <a:gdLst/>
              <a:ahLst/>
              <a:cxnLst/>
              <a:rect l="l" t="t" r="r" b="b"/>
              <a:pathLst>
                <a:path w="932179" h="932180">
                  <a:moveTo>
                    <a:pt x="466089" y="0"/>
                  </a:moveTo>
                  <a:lnTo>
                    <a:pt x="418432" y="2406"/>
                  </a:lnTo>
                  <a:lnTo>
                    <a:pt x="372152" y="9468"/>
                  </a:lnTo>
                  <a:lnTo>
                    <a:pt x="327483" y="20953"/>
                  </a:lnTo>
                  <a:lnTo>
                    <a:pt x="284660" y="36625"/>
                  </a:lnTo>
                  <a:lnTo>
                    <a:pt x="243917" y="56251"/>
                  </a:lnTo>
                  <a:lnTo>
                    <a:pt x="205488" y="79597"/>
                  </a:lnTo>
                  <a:lnTo>
                    <a:pt x="169607" y="106427"/>
                  </a:lnTo>
                  <a:lnTo>
                    <a:pt x="136509" y="136509"/>
                  </a:lnTo>
                  <a:lnTo>
                    <a:pt x="106427" y="169607"/>
                  </a:lnTo>
                  <a:lnTo>
                    <a:pt x="79597" y="205488"/>
                  </a:lnTo>
                  <a:lnTo>
                    <a:pt x="56251" y="243917"/>
                  </a:lnTo>
                  <a:lnTo>
                    <a:pt x="36625" y="284660"/>
                  </a:lnTo>
                  <a:lnTo>
                    <a:pt x="20953" y="327483"/>
                  </a:lnTo>
                  <a:lnTo>
                    <a:pt x="9468" y="372152"/>
                  </a:lnTo>
                  <a:lnTo>
                    <a:pt x="2406" y="418432"/>
                  </a:lnTo>
                  <a:lnTo>
                    <a:pt x="0" y="466090"/>
                  </a:lnTo>
                  <a:lnTo>
                    <a:pt x="2406" y="513747"/>
                  </a:lnTo>
                  <a:lnTo>
                    <a:pt x="9468" y="560027"/>
                  </a:lnTo>
                  <a:lnTo>
                    <a:pt x="20953" y="604696"/>
                  </a:lnTo>
                  <a:lnTo>
                    <a:pt x="36625" y="647519"/>
                  </a:lnTo>
                  <a:lnTo>
                    <a:pt x="56251" y="688262"/>
                  </a:lnTo>
                  <a:lnTo>
                    <a:pt x="79597" y="726691"/>
                  </a:lnTo>
                  <a:lnTo>
                    <a:pt x="106427" y="762572"/>
                  </a:lnTo>
                  <a:lnTo>
                    <a:pt x="136509" y="795670"/>
                  </a:lnTo>
                  <a:lnTo>
                    <a:pt x="169607" y="825752"/>
                  </a:lnTo>
                  <a:lnTo>
                    <a:pt x="205488" y="852582"/>
                  </a:lnTo>
                  <a:lnTo>
                    <a:pt x="243917" y="875928"/>
                  </a:lnTo>
                  <a:lnTo>
                    <a:pt x="284660" y="895554"/>
                  </a:lnTo>
                  <a:lnTo>
                    <a:pt x="327483" y="911226"/>
                  </a:lnTo>
                  <a:lnTo>
                    <a:pt x="372152" y="922711"/>
                  </a:lnTo>
                  <a:lnTo>
                    <a:pt x="418432" y="929773"/>
                  </a:lnTo>
                  <a:lnTo>
                    <a:pt x="466089" y="932180"/>
                  </a:lnTo>
                  <a:lnTo>
                    <a:pt x="513747" y="929773"/>
                  </a:lnTo>
                  <a:lnTo>
                    <a:pt x="560027" y="922711"/>
                  </a:lnTo>
                  <a:lnTo>
                    <a:pt x="604696" y="911226"/>
                  </a:lnTo>
                  <a:lnTo>
                    <a:pt x="647519" y="895554"/>
                  </a:lnTo>
                  <a:lnTo>
                    <a:pt x="688262" y="875928"/>
                  </a:lnTo>
                  <a:lnTo>
                    <a:pt x="726691" y="852582"/>
                  </a:lnTo>
                  <a:lnTo>
                    <a:pt x="762572" y="825752"/>
                  </a:lnTo>
                  <a:lnTo>
                    <a:pt x="795670" y="795670"/>
                  </a:lnTo>
                  <a:lnTo>
                    <a:pt x="825752" y="762572"/>
                  </a:lnTo>
                  <a:lnTo>
                    <a:pt x="852582" y="726691"/>
                  </a:lnTo>
                  <a:lnTo>
                    <a:pt x="875928" y="688262"/>
                  </a:lnTo>
                  <a:lnTo>
                    <a:pt x="895554" y="647519"/>
                  </a:lnTo>
                  <a:lnTo>
                    <a:pt x="911226" y="604696"/>
                  </a:lnTo>
                  <a:lnTo>
                    <a:pt x="922711" y="560027"/>
                  </a:lnTo>
                  <a:lnTo>
                    <a:pt x="929773" y="513747"/>
                  </a:lnTo>
                  <a:lnTo>
                    <a:pt x="932179" y="466090"/>
                  </a:lnTo>
                  <a:lnTo>
                    <a:pt x="929773" y="418432"/>
                  </a:lnTo>
                  <a:lnTo>
                    <a:pt x="922711" y="372152"/>
                  </a:lnTo>
                  <a:lnTo>
                    <a:pt x="911226" y="327483"/>
                  </a:lnTo>
                  <a:lnTo>
                    <a:pt x="895554" y="284660"/>
                  </a:lnTo>
                  <a:lnTo>
                    <a:pt x="875928" y="243917"/>
                  </a:lnTo>
                  <a:lnTo>
                    <a:pt x="852582" y="205488"/>
                  </a:lnTo>
                  <a:lnTo>
                    <a:pt x="825752" y="169607"/>
                  </a:lnTo>
                  <a:lnTo>
                    <a:pt x="795670" y="136509"/>
                  </a:lnTo>
                  <a:lnTo>
                    <a:pt x="762572" y="106427"/>
                  </a:lnTo>
                  <a:lnTo>
                    <a:pt x="726691" y="79597"/>
                  </a:lnTo>
                  <a:lnTo>
                    <a:pt x="688262" y="56251"/>
                  </a:lnTo>
                  <a:lnTo>
                    <a:pt x="647519" y="36625"/>
                  </a:lnTo>
                  <a:lnTo>
                    <a:pt x="604696" y="20953"/>
                  </a:lnTo>
                  <a:lnTo>
                    <a:pt x="560027" y="9468"/>
                  </a:lnTo>
                  <a:lnTo>
                    <a:pt x="513747" y="2406"/>
                  </a:lnTo>
                  <a:lnTo>
                    <a:pt x="46608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7235190" y="2160270"/>
              <a:ext cx="932180" cy="932180"/>
            </a:xfrm>
            <a:custGeom>
              <a:avLst/>
              <a:gdLst/>
              <a:ahLst/>
              <a:cxnLst/>
              <a:rect l="l" t="t" r="r" b="b"/>
              <a:pathLst>
                <a:path w="932179" h="932180">
                  <a:moveTo>
                    <a:pt x="0" y="466090"/>
                  </a:moveTo>
                  <a:lnTo>
                    <a:pt x="2406" y="418432"/>
                  </a:lnTo>
                  <a:lnTo>
                    <a:pt x="9468" y="372152"/>
                  </a:lnTo>
                  <a:lnTo>
                    <a:pt x="20953" y="327483"/>
                  </a:lnTo>
                  <a:lnTo>
                    <a:pt x="36625" y="284660"/>
                  </a:lnTo>
                  <a:lnTo>
                    <a:pt x="56251" y="243917"/>
                  </a:lnTo>
                  <a:lnTo>
                    <a:pt x="79597" y="205488"/>
                  </a:lnTo>
                  <a:lnTo>
                    <a:pt x="106427" y="169607"/>
                  </a:lnTo>
                  <a:lnTo>
                    <a:pt x="136509" y="136509"/>
                  </a:lnTo>
                  <a:lnTo>
                    <a:pt x="169607" y="106427"/>
                  </a:lnTo>
                  <a:lnTo>
                    <a:pt x="205488" y="79597"/>
                  </a:lnTo>
                  <a:lnTo>
                    <a:pt x="243917" y="56251"/>
                  </a:lnTo>
                  <a:lnTo>
                    <a:pt x="284660" y="36625"/>
                  </a:lnTo>
                  <a:lnTo>
                    <a:pt x="327483" y="20953"/>
                  </a:lnTo>
                  <a:lnTo>
                    <a:pt x="372152" y="9468"/>
                  </a:lnTo>
                  <a:lnTo>
                    <a:pt x="418432" y="2406"/>
                  </a:lnTo>
                  <a:lnTo>
                    <a:pt x="466089" y="0"/>
                  </a:lnTo>
                  <a:lnTo>
                    <a:pt x="513747" y="2406"/>
                  </a:lnTo>
                  <a:lnTo>
                    <a:pt x="560027" y="9468"/>
                  </a:lnTo>
                  <a:lnTo>
                    <a:pt x="604696" y="20953"/>
                  </a:lnTo>
                  <a:lnTo>
                    <a:pt x="647519" y="36625"/>
                  </a:lnTo>
                  <a:lnTo>
                    <a:pt x="688262" y="56251"/>
                  </a:lnTo>
                  <a:lnTo>
                    <a:pt x="726691" y="79597"/>
                  </a:lnTo>
                  <a:lnTo>
                    <a:pt x="762572" y="106427"/>
                  </a:lnTo>
                  <a:lnTo>
                    <a:pt x="795670" y="136509"/>
                  </a:lnTo>
                  <a:lnTo>
                    <a:pt x="825752" y="169607"/>
                  </a:lnTo>
                  <a:lnTo>
                    <a:pt x="852582" y="205488"/>
                  </a:lnTo>
                  <a:lnTo>
                    <a:pt x="875928" y="243917"/>
                  </a:lnTo>
                  <a:lnTo>
                    <a:pt x="895554" y="284660"/>
                  </a:lnTo>
                  <a:lnTo>
                    <a:pt x="911226" y="327483"/>
                  </a:lnTo>
                  <a:lnTo>
                    <a:pt x="922711" y="372152"/>
                  </a:lnTo>
                  <a:lnTo>
                    <a:pt x="929773" y="418432"/>
                  </a:lnTo>
                  <a:lnTo>
                    <a:pt x="932179" y="466090"/>
                  </a:lnTo>
                  <a:lnTo>
                    <a:pt x="929773" y="513747"/>
                  </a:lnTo>
                  <a:lnTo>
                    <a:pt x="922711" y="560027"/>
                  </a:lnTo>
                  <a:lnTo>
                    <a:pt x="911226" y="604696"/>
                  </a:lnTo>
                  <a:lnTo>
                    <a:pt x="895554" y="647519"/>
                  </a:lnTo>
                  <a:lnTo>
                    <a:pt x="875928" y="688262"/>
                  </a:lnTo>
                  <a:lnTo>
                    <a:pt x="852582" y="726691"/>
                  </a:lnTo>
                  <a:lnTo>
                    <a:pt x="825752" y="762572"/>
                  </a:lnTo>
                  <a:lnTo>
                    <a:pt x="795670" y="795670"/>
                  </a:lnTo>
                  <a:lnTo>
                    <a:pt x="762572" y="825752"/>
                  </a:lnTo>
                  <a:lnTo>
                    <a:pt x="726691" y="852582"/>
                  </a:lnTo>
                  <a:lnTo>
                    <a:pt x="688262" y="875928"/>
                  </a:lnTo>
                  <a:lnTo>
                    <a:pt x="647519" y="895554"/>
                  </a:lnTo>
                  <a:lnTo>
                    <a:pt x="604696" y="911226"/>
                  </a:lnTo>
                  <a:lnTo>
                    <a:pt x="560027" y="922711"/>
                  </a:lnTo>
                  <a:lnTo>
                    <a:pt x="513747" y="929773"/>
                  </a:lnTo>
                  <a:lnTo>
                    <a:pt x="466089" y="932180"/>
                  </a:lnTo>
                  <a:lnTo>
                    <a:pt x="418432" y="929773"/>
                  </a:lnTo>
                  <a:lnTo>
                    <a:pt x="372152" y="922711"/>
                  </a:lnTo>
                  <a:lnTo>
                    <a:pt x="327483" y="911226"/>
                  </a:lnTo>
                  <a:lnTo>
                    <a:pt x="284660" y="895554"/>
                  </a:lnTo>
                  <a:lnTo>
                    <a:pt x="243917" y="875928"/>
                  </a:lnTo>
                  <a:lnTo>
                    <a:pt x="205488" y="852582"/>
                  </a:lnTo>
                  <a:lnTo>
                    <a:pt x="169607" y="825752"/>
                  </a:lnTo>
                  <a:lnTo>
                    <a:pt x="136509" y="795670"/>
                  </a:lnTo>
                  <a:lnTo>
                    <a:pt x="106427" y="762572"/>
                  </a:lnTo>
                  <a:lnTo>
                    <a:pt x="79597" y="726691"/>
                  </a:lnTo>
                  <a:lnTo>
                    <a:pt x="56251" y="688262"/>
                  </a:lnTo>
                  <a:lnTo>
                    <a:pt x="36625" y="647519"/>
                  </a:lnTo>
                  <a:lnTo>
                    <a:pt x="20953" y="604696"/>
                  </a:lnTo>
                  <a:lnTo>
                    <a:pt x="9468" y="560027"/>
                  </a:lnTo>
                  <a:lnTo>
                    <a:pt x="2406" y="513747"/>
                  </a:lnTo>
                  <a:lnTo>
                    <a:pt x="0" y="466090"/>
                  </a:lnTo>
                  <a:close/>
                </a:path>
              </a:pathLst>
            </a:custGeom>
            <a:ln w="63500">
              <a:solidFill>
                <a:srgbClr val="EB484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6073140" y="2446020"/>
              <a:ext cx="1188719" cy="35814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297940" y="2423160"/>
              <a:ext cx="264160" cy="373380"/>
            </a:xfrm>
            <a:custGeom>
              <a:avLst/>
              <a:gdLst/>
              <a:ahLst/>
              <a:cxnLst/>
              <a:rect l="l" t="t" r="r" b="b"/>
              <a:pathLst>
                <a:path w="264159" h="373380">
                  <a:moveTo>
                    <a:pt x="152653" y="1904"/>
                  </a:moveTo>
                  <a:lnTo>
                    <a:pt x="0" y="1904"/>
                  </a:lnTo>
                  <a:lnTo>
                    <a:pt x="0" y="373379"/>
                  </a:lnTo>
                  <a:lnTo>
                    <a:pt x="262890" y="373379"/>
                  </a:lnTo>
                  <a:lnTo>
                    <a:pt x="262890" y="114807"/>
                  </a:lnTo>
                  <a:lnTo>
                    <a:pt x="152653" y="114807"/>
                  </a:lnTo>
                  <a:lnTo>
                    <a:pt x="152653" y="1904"/>
                  </a:lnTo>
                  <a:close/>
                </a:path>
                <a:path w="264159" h="373380">
                  <a:moveTo>
                    <a:pt x="165862" y="0"/>
                  </a:moveTo>
                  <a:lnTo>
                    <a:pt x="165862" y="102488"/>
                  </a:lnTo>
                  <a:lnTo>
                    <a:pt x="264159" y="102488"/>
                  </a:lnTo>
                  <a:lnTo>
                    <a:pt x="165862" y="0"/>
                  </a:lnTo>
                  <a:close/>
                </a:path>
              </a:pathLst>
            </a:custGeom>
            <a:solidFill>
              <a:srgbClr val="3E3E3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5397500" y="2439161"/>
              <a:ext cx="2439035" cy="391160"/>
            </a:xfrm>
            <a:custGeom>
              <a:avLst/>
              <a:gdLst/>
              <a:ahLst/>
              <a:cxnLst/>
              <a:rect l="l" t="t" r="r" b="b"/>
              <a:pathLst>
                <a:path w="2439034" h="391160">
                  <a:moveTo>
                    <a:pt x="322453" y="209296"/>
                  </a:moveTo>
                  <a:lnTo>
                    <a:pt x="317271" y="183718"/>
                  </a:lnTo>
                  <a:lnTo>
                    <a:pt x="303187" y="162852"/>
                  </a:lnTo>
                  <a:lnTo>
                    <a:pt x="282321" y="148793"/>
                  </a:lnTo>
                  <a:lnTo>
                    <a:pt x="256794" y="143637"/>
                  </a:lnTo>
                  <a:lnTo>
                    <a:pt x="231203" y="148793"/>
                  </a:lnTo>
                  <a:lnTo>
                    <a:pt x="210337" y="162852"/>
                  </a:lnTo>
                  <a:lnTo>
                    <a:pt x="196278" y="183718"/>
                  </a:lnTo>
                  <a:lnTo>
                    <a:pt x="191135" y="209296"/>
                  </a:lnTo>
                  <a:lnTo>
                    <a:pt x="196278" y="234810"/>
                  </a:lnTo>
                  <a:lnTo>
                    <a:pt x="210337" y="255638"/>
                  </a:lnTo>
                  <a:lnTo>
                    <a:pt x="231203" y="269684"/>
                  </a:lnTo>
                  <a:lnTo>
                    <a:pt x="256794" y="274828"/>
                  </a:lnTo>
                  <a:lnTo>
                    <a:pt x="282321" y="269684"/>
                  </a:lnTo>
                  <a:lnTo>
                    <a:pt x="303187" y="255638"/>
                  </a:lnTo>
                  <a:lnTo>
                    <a:pt x="317271" y="234810"/>
                  </a:lnTo>
                  <a:lnTo>
                    <a:pt x="322453" y="209296"/>
                  </a:lnTo>
                  <a:close/>
                </a:path>
                <a:path w="2439034" h="391160">
                  <a:moveTo>
                    <a:pt x="426720" y="98806"/>
                  </a:moveTo>
                  <a:lnTo>
                    <a:pt x="425069" y="90678"/>
                  </a:lnTo>
                  <a:lnTo>
                    <a:pt x="424040" y="85559"/>
                  </a:lnTo>
                  <a:lnTo>
                    <a:pt x="416750" y="74739"/>
                  </a:lnTo>
                  <a:lnTo>
                    <a:pt x="405930" y="67449"/>
                  </a:lnTo>
                  <a:lnTo>
                    <a:pt x="401828" y="66624"/>
                  </a:lnTo>
                  <a:lnTo>
                    <a:pt x="401828" y="90678"/>
                  </a:lnTo>
                  <a:lnTo>
                    <a:pt x="401828" y="117983"/>
                  </a:lnTo>
                  <a:lnTo>
                    <a:pt x="348361" y="117983"/>
                  </a:lnTo>
                  <a:lnTo>
                    <a:pt x="348361" y="209296"/>
                  </a:lnTo>
                  <a:lnTo>
                    <a:pt x="341160" y="244932"/>
                  </a:lnTo>
                  <a:lnTo>
                    <a:pt x="321525" y="274040"/>
                  </a:lnTo>
                  <a:lnTo>
                    <a:pt x="292417" y="293674"/>
                  </a:lnTo>
                  <a:lnTo>
                    <a:pt x="256794" y="300863"/>
                  </a:lnTo>
                  <a:lnTo>
                    <a:pt x="221157" y="293674"/>
                  </a:lnTo>
                  <a:lnTo>
                    <a:pt x="192049" y="274040"/>
                  </a:lnTo>
                  <a:lnTo>
                    <a:pt x="172415" y="244932"/>
                  </a:lnTo>
                  <a:lnTo>
                    <a:pt x="165227" y="209296"/>
                  </a:lnTo>
                  <a:lnTo>
                    <a:pt x="172415" y="173621"/>
                  </a:lnTo>
                  <a:lnTo>
                    <a:pt x="192049" y="144513"/>
                  </a:lnTo>
                  <a:lnTo>
                    <a:pt x="221157" y="124917"/>
                  </a:lnTo>
                  <a:lnTo>
                    <a:pt x="255524" y="117983"/>
                  </a:lnTo>
                  <a:lnTo>
                    <a:pt x="256794" y="117729"/>
                  </a:lnTo>
                  <a:lnTo>
                    <a:pt x="292417" y="124917"/>
                  </a:lnTo>
                  <a:lnTo>
                    <a:pt x="321525" y="144513"/>
                  </a:lnTo>
                  <a:lnTo>
                    <a:pt x="341160" y="173621"/>
                  </a:lnTo>
                  <a:lnTo>
                    <a:pt x="348361" y="209296"/>
                  </a:lnTo>
                  <a:lnTo>
                    <a:pt x="348361" y="117983"/>
                  </a:lnTo>
                  <a:lnTo>
                    <a:pt x="346329" y="117983"/>
                  </a:lnTo>
                  <a:lnTo>
                    <a:pt x="346329" y="117729"/>
                  </a:lnTo>
                  <a:lnTo>
                    <a:pt x="346329" y="97282"/>
                  </a:lnTo>
                  <a:lnTo>
                    <a:pt x="346329" y="90678"/>
                  </a:lnTo>
                  <a:lnTo>
                    <a:pt x="401828" y="90678"/>
                  </a:lnTo>
                  <a:lnTo>
                    <a:pt x="401828" y="66624"/>
                  </a:lnTo>
                  <a:lnTo>
                    <a:pt x="392684" y="64770"/>
                  </a:lnTo>
                  <a:lnTo>
                    <a:pt x="331343" y="64770"/>
                  </a:lnTo>
                  <a:lnTo>
                    <a:pt x="331343" y="21336"/>
                  </a:lnTo>
                  <a:lnTo>
                    <a:pt x="331343" y="12319"/>
                  </a:lnTo>
                  <a:lnTo>
                    <a:pt x="325882" y="6858"/>
                  </a:lnTo>
                  <a:lnTo>
                    <a:pt x="300228" y="6858"/>
                  </a:lnTo>
                  <a:lnTo>
                    <a:pt x="300228" y="21336"/>
                  </a:lnTo>
                  <a:lnTo>
                    <a:pt x="300228" y="64770"/>
                  </a:lnTo>
                  <a:lnTo>
                    <a:pt x="213360" y="64770"/>
                  </a:lnTo>
                  <a:lnTo>
                    <a:pt x="213360" y="21336"/>
                  </a:lnTo>
                  <a:lnTo>
                    <a:pt x="300228" y="21336"/>
                  </a:lnTo>
                  <a:lnTo>
                    <a:pt x="300228" y="6858"/>
                  </a:lnTo>
                  <a:lnTo>
                    <a:pt x="187706" y="6858"/>
                  </a:lnTo>
                  <a:lnTo>
                    <a:pt x="182245" y="12319"/>
                  </a:lnTo>
                  <a:lnTo>
                    <a:pt x="182245" y="64770"/>
                  </a:lnTo>
                  <a:lnTo>
                    <a:pt x="177800" y="64770"/>
                  </a:lnTo>
                  <a:lnTo>
                    <a:pt x="177800" y="97282"/>
                  </a:lnTo>
                  <a:lnTo>
                    <a:pt x="177800" y="117983"/>
                  </a:lnTo>
                  <a:lnTo>
                    <a:pt x="148971" y="117983"/>
                  </a:lnTo>
                  <a:lnTo>
                    <a:pt x="148971" y="97282"/>
                  </a:lnTo>
                  <a:lnTo>
                    <a:pt x="177800" y="97282"/>
                  </a:lnTo>
                  <a:lnTo>
                    <a:pt x="177800" y="64770"/>
                  </a:lnTo>
                  <a:lnTo>
                    <a:pt x="115570" y="64770"/>
                  </a:lnTo>
                  <a:lnTo>
                    <a:pt x="115570" y="45466"/>
                  </a:lnTo>
                  <a:lnTo>
                    <a:pt x="112903" y="42672"/>
                  </a:lnTo>
                  <a:lnTo>
                    <a:pt x="43815" y="42672"/>
                  </a:lnTo>
                  <a:lnTo>
                    <a:pt x="41148" y="45466"/>
                  </a:lnTo>
                  <a:lnTo>
                    <a:pt x="41148" y="64770"/>
                  </a:lnTo>
                  <a:lnTo>
                    <a:pt x="34036" y="64770"/>
                  </a:lnTo>
                  <a:lnTo>
                    <a:pt x="20777" y="67449"/>
                  </a:lnTo>
                  <a:lnTo>
                    <a:pt x="9956" y="74739"/>
                  </a:lnTo>
                  <a:lnTo>
                    <a:pt x="2667" y="85559"/>
                  </a:lnTo>
                  <a:lnTo>
                    <a:pt x="0" y="98806"/>
                  </a:lnTo>
                  <a:lnTo>
                    <a:pt x="76" y="300863"/>
                  </a:lnTo>
                  <a:lnTo>
                    <a:pt x="2667" y="313740"/>
                  </a:lnTo>
                  <a:lnTo>
                    <a:pt x="9956" y="324548"/>
                  </a:lnTo>
                  <a:lnTo>
                    <a:pt x="20777" y="331851"/>
                  </a:lnTo>
                  <a:lnTo>
                    <a:pt x="34036" y="334518"/>
                  </a:lnTo>
                  <a:lnTo>
                    <a:pt x="392684" y="334518"/>
                  </a:lnTo>
                  <a:lnTo>
                    <a:pt x="426631" y="300863"/>
                  </a:lnTo>
                  <a:lnTo>
                    <a:pt x="426720" y="117983"/>
                  </a:lnTo>
                  <a:lnTo>
                    <a:pt x="426720" y="98806"/>
                  </a:lnTo>
                  <a:close/>
                </a:path>
                <a:path w="2439034" h="391160">
                  <a:moveTo>
                    <a:pt x="2439035" y="8128"/>
                  </a:moveTo>
                  <a:lnTo>
                    <a:pt x="2438400" y="8128"/>
                  </a:lnTo>
                  <a:lnTo>
                    <a:pt x="2438273" y="0"/>
                  </a:lnTo>
                  <a:lnTo>
                    <a:pt x="2234311" y="54737"/>
                  </a:lnTo>
                  <a:lnTo>
                    <a:pt x="2229993" y="54737"/>
                  </a:lnTo>
                  <a:lnTo>
                    <a:pt x="2229993" y="305054"/>
                  </a:lnTo>
                  <a:lnTo>
                    <a:pt x="2220468" y="301320"/>
                  </a:lnTo>
                  <a:lnTo>
                    <a:pt x="2210016" y="299351"/>
                  </a:lnTo>
                  <a:lnTo>
                    <a:pt x="2198941" y="299275"/>
                  </a:lnTo>
                  <a:lnTo>
                    <a:pt x="2187575" y="301244"/>
                  </a:lnTo>
                  <a:lnTo>
                    <a:pt x="2167991" y="310210"/>
                  </a:lnTo>
                  <a:lnTo>
                    <a:pt x="2153767" y="324053"/>
                  </a:lnTo>
                  <a:lnTo>
                    <a:pt x="2146185" y="340931"/>
                  </a:lnTo>
                  <a:lnTo>
                    <a:pt x="2146554" y="359029"/>
                  </a:lnTo>
                  <a:lnTo>
                    <a:pt x="2155253" y="374929"/>
                  </a:lnTo>
                  <a:lnTo>
                    <a:pt x="2170265" y="385762"/>
                  </a:lnTo>
                  <a:lnTo>
                    <a:pt x="2189518" y="390613"/>
                  </a:lnTo>
                  <a:lnTo>
                    <a:pt x="2210943" y="388493"/>
                  </a:lnTo>
                  <a:lnTo>
                    <a:pt x="2229840" y="380034"/>
                  </a:lnTo>
                  <a:lnTo>
                    <a:pt x="2243836" y="366966"/>
                  </a:lnTo>
                  <a:lnTo>
                    <a:pt x="2251722" y="350964"/>
                  </a:lnTo>
                  <a:lnTo>
                    <a:pt x="2252345" y="333629"/>
                  </a:lnTo>
                  <a:lnTo>
                    <a:pt x="2253234" y="333629"/>
                  </a:lnTo>
                  <a:lnTo>
                    <a:pt x="2253234" y="116459"/>
                  </a:lnTo>
                  <a:lnTo>
                    <a:pt x="2415794" y="72898"/>
                  </a:lnTo>
                  <a:lnTo>
                    <a:pt x="2415794" y="259080"/>
                  </a:lnTo>
                  <a:lnTo>
                    <a:pt x="2406243" y="255270"/>
                  </a:lnTo>
                  <a:lnTo>
                    <a:pt x="2395740" y="253263"/>
                  </a:lnTo>
                  <a:lnTo>
                    <a:pt x="2353526" y="264058"/>
                  </a:lnTo>
                  <a:lnTo>
                    <a:pt x="2331682" y="294817"/>
                  </a:lnTo>
                  <a:lnTo>
                    <a:pt x="2332101" y="312928"/>
                  </a:lnTo>
                  <a:lnTo>
                    <a:pt x="2340800" y="328752"/>
                  </a:lnTo>
                  <a:lnTo>
                    <a:pt x="2355812" y="339572"/>
                  </a:lnTo>
                  <a:lnTo>
                    <a:pt x="2375065" y="344436"/>
                  </a:lnTo>
                  <a:lnTo>
                    <a:pt x="2396490" y="342392"/>
                  </a:lnTo>
                  <a:lnTo>
                    <a:pt x="2415476" y="333895"/>
                  </a:lnTo>
                  <a:lnTo>
                    <a:pt x="2429522" y="320725"/>
                  </a:lnTo>
                  <a:lnTo>
                    <a:pt x="2437396" y="304584"/>
                  </a:lnTo>
                  <a:lnTo>
                    <a:pt x="2437892" y="287147"/>
                  </a:lnTo>
                  <a:lnTo>
                    <a:pt x="2439035" y="287147"/>
                  </a:lnTo>
                  <a:lnTo>
                    <a:pt x="2439035" y="8128"/>
                  </a:lnTo>
                  <a:close/>
                </a:path>
              </a:pathLst>
            </a:custGeom>
            <a:solidFill>
              <a:srgbClr val="EB484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523240" y="2340010"/>
            <a:ext cx="154940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spc="-10" dirty="0">
                <a:solidFill>
                  <a:srgbClr val="404040"/>
                </a:solidFill>
                <a:latin typeface="Arial"/>
                <a:cs typeface="Arial"/>
              </a:rPr>
              <a:t>Naskah</a:t>
            </a:r>
            <a:r>
              <a:rPr b="1" spc="-4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b="1" spc="-5" dirty="0">
                <a:solidFill>
                  <a:srgbClr val="404040"/>
                </a:solidFill>
                <a:latin typeface="Arial"/>
                <a:cs typeface="Arial"/>
              </a:rPr>
              <a:t>Dinas</a:t>
            </a:r>
            <a:endParaRPr dirty="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000754" y="2255521"/>
            <a:ext cx="1581406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dirty="0">
                <a:solidFill>
                  <a:srgbClr val="404040"/>
                </a:solidFill>
                <a:latin typeface="Arial"/>
                <a:cs typeface="Arial"/>
              </a:rPr>
              <a:t>Moving</a:t>
            </a:r>
            <a:r>
              <a:rPr b="1" spc="-6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b="1" spc="-5" dirty="0">
                <a:solidFill>
                  <a:srgbClr val="404040"/>
                </a:solidFill>
                <a:latin typeface="Arial"/>
                <a:cs typeface="Arial"/>
              </a:rPr>
              <a:t>Image</a:t>
            </a:r>
            <a:endParaRPr dirty="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997598" y="1708567"/>
            <a:ext cx="1276985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dirty="0">
                <a:solidFill>
                  <a:srgbClr val="404040"/>
                </a:solidFill>
                <a:latin typeface="Arial"/>
                <a:cs typeface="Arial"/>
              </a:rPr>
              <a:t>Still </a:t>
            </a:r>
            <a:r>
              <a:rPr b="1" spc="-10" dirty="0">
                <a:solidFill>
                  <a:srgbClr val="404040"/>
                </a:solidFill>
                <a:latin typeface="Arial"/>
                <a:cs typeface="Arial"/>
              </a:rPr>
              <a:t>Visual</a:t>
            </a:r>
            <a:r>
              <a:rPr b="1" spc="-5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b="1" spc="-5" dirty="0">
                <a:solidFill>
                  <a:srgbClr val="404040"/>
                </a:solidFill>
                <a:latin typeface="Arial"/>
                <a:cs typeface="Arial"/>
              </a:rPr>
              <a:t>Image</a:t>
            </a:r>
            <a:endParaRPr dirty="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7261860" y="2146794"/>
            <a:ext cx="1721867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spc="-10" dirty="0">
                <a:solidFill>
                  <a:srgbClr val="404040"/>
                </a:solidFill>
                <a:latin typeface="Arial"/>
                <a:cs typeface="Arial"/>
              </a:rPr>
              <a:t>Rekaman</a:t>
            </a:r>
            <a:r>
              <a:rPr b="1" spc="-3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b="1" spc="-5" dirty="0">
                <a:solidFill>
                  <a:srgbClr val="404040"/>
                </a:solidFill>
                <a:latin typeface="Arial"/>
                <a:cs typeface="Arial"/>
              </a:rPr>
              <a:t>Suara</a:t>
            </a:r>
            <a:endParaRPr dirty="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23240" y="4264658"/>
            <a:ext cx="175006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indent="11113">
              <a:lnSpc>
                <a:spcPct val="100000"/>
              </a:lnSpc>
              <a:spcBef>
                <a:spcPts val="100"/>
              </a:spcBef>
            </a:pPr>
            <a:r>
              <a:rPr sz="2000" spc="-10" dirty="0">
                <a:solidFill>
                  <a:srgbClr val="404040"/>
                </a:solidFill>
                <a:latin typeface="Arial"/>
                <a:cs typeface="Arial"/>
              </a:rPr>
              <a:t>Semua </a:t>
            </a:r>
            <a:r>
              <a:rPr sz="2000" spc="-10" dirty="0" err="1">
                <a:solidFill>
                  <a:srgbClr val="404040"/>
                </a:solidFill>
                <a:latin typeface="Arial"/>
                <a:cs typeface="Arial"/>
              </a:rPr>
              <a:t>jenis</a:t>
            </a:r>
            <a:r>
              <a:rPr sz="2000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lang="en-ID" sz="2000" spc="-10" dirty="0">
                <a:solidFill>
                  <a:srgbClr val="404040"/>
                </a:solidFill>
                <a:latin typeface="Arial"/>
                <a:cs typeface="Arial"/>
              </a:rPr>
              <a:t>              </a:t>
            </a:r>
            <a:r>
              <a:rPr sz="2000" spc="-5" dirty="0" err="1">
                <a:solidFill>
                  <a:srgbClr val="404040"/>
                </a:solidFill>
                <a:latin typeface="Arial"/>
                <a:cs typeface="Arial"/>
              </a:rPr>
              <a:t>naskah</a:t>
            </a:r>
            <a:r>
              <a:rPr sz="2000" spc="-5" dirty="0">
                <a:solidFill>
                  <a:srgbClr val="404040"/>
                </a:solidFill>
                <a:latin typeface="Arial"/>
                <a:cs typeface="Arial"/>
              </a:rPr>
              <a:t>  </a:t>
            </a:r>
            <a:r>
              <a:rPr sz="2000" spc="-10" dirty="0">
                <a:solidFill>
                  <a:srgbClr val="404040"/>
                </a:solidFill>
                <a:latin typeface="Arial"/>
                <a:cs typeface="Arial"/>
              </a:rPr>
              <a:t>dinas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233166" y="4239598"/>
            <a:ext cx="1110234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3679" indent="-173990">
              <a:lnSpc>
                <a:spcPct val="100000"/>
              </a:lnSpc>
              <a:spcBef>
                <a:spcPts val="100"/>
              </a:spcBef>
              <a:buChar char="•"/>
              <a:tabLst>
                <a:tab pos="234315" algn="l"/>
              </a:tabLst>
            </a:pPr>
            <a:r>
              <a:rPr sz="2000" spc="-5" dirty="0">
                <a:solidFill>
                  <a:srgbClr val="404040"/>
                </a:solidFill>
                <a:latin typeface="Arial"/>
                <a:cs typeface="Arial"/>
              </a:rPr>
              <a:t>Film</a:t>
            </a:r>
            <a:endParaRPr sz="2000" dirty="0">
              <a:latin typeface="Arial"/>
              <a:cs typeface="Arial"/>
            </a:endParaRPr>
          </a:p>
          <a:p>
            <a:pPr marL="185420" indent="-173355">
              <a:lnSpc>
                <a:spcPct val="100000"/>
              </a:lnSpc>
              <a:buChar char="•"/>
              <a:tabLst>
                <a:tab pos="186055" algn="l"/>
              </a:tabLst>
            </a:pPr>
            <a:r>
              <a:rPr sz="2000" spc="-25" dirty="0">
                <a:solidFill>
                  <a:srgbClr val="404040"/>
                </a:solidFill>
                <a:latin typeface="Arial"/>
                <a:cs typeface="Arial"/>
              </a:rPr>
              <a:t>V</a:t>
            </a:r>
            <a:r>
              <a:rPr sz="2000" spc="-10" dirty="0">
                <a:solidFill>
                  <a:srgbClr val="404040"/>
                </a:solidFill>
                <a:latin typeface="Arial"/>
                <a:cs typeface="Arial"/>
              </a:rPr>
              <a:t>ide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648326" y="4229306"/>
            <a:ext cx="1988185" cy="1243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23240" indent="-173355">
              <a:lnSpc>
                <a:spcPct val="100000"/>
              </a:lnSpc>
              <a:spcBef>
                <a:spcPts val="100"/>
              </a:spcBef>
              <a:buChar char="•"/>
              <a:tabLst>
                <a:tab pos="523875" algn="l"/>
              </a:tabLst>
            </a:pP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Foto</a:t>
            </a:r>
            <a:endParaRPr sz="2000" dirty="0">
              <a:latin typeface="Arial"/>
              <a:cs typeface="Arial"/>
            </a:endParaRPr>
          </a:p>
          <a:p>
            <a:pPr marL="520700" indent="-173355">
              <a:lnSpc>
                <a:spcPct val="100000"/>
              </a:lnSpc>
              <a:buChar char="•"/>
              <a:tabLst>
                <a:tab pos="521334" algn="l"/>
              </a:tabLst>
            </a:pPr>
            <a:r>
              <a:rPr sz="2000" spc="-5" dirty="0">
                <a:solidFill>
                  <a:srgbClr val="404040"/>
                </a:solidFill>
                <a:latin typeface="Arial"/>
                <a:cs typeface="Arial"/>
              </a:rPr>
              <a:t>Peta</a:t>
            </a:r>
            <a:endParaRPr sz="2000" dirty="0">
              <a:latin typeface="Arial"/>
              <a:cs typeface="Arial"/>
            </a:endParaRPr>
          </a:p>
          <a:p>
            <a:pPr marL="185420" indent="-172720">
              <a:lnSpc>
                <a:spcPct val="100000"/>
              </a:lnSpc>
              <a:buChar char="•"/>
              <a:tabLst>
                <a:tab pos="185420" algn="l"/>
              </a:tabLst>
            </a:pPr>
            <a:r>
              <a:rPr sz="2000" spc="-5" dirty="0">
                <a:solidFill>
                  <a:srgbClr val="404040"/>
                </a:solidFill>
                <a:latin typeface="Arial"/>
                <a:cs typeface="Arial"/>
              </a:rPr>
              <a:t>Kearsitekturan</a:t>
            </a:r>
            <a:endParaRPr sz="2000" dirty="0">
              <a:latin typeface="Arial"/>
              <a:cs typeface="Arial"/>
            </a:endParaRPr>
          </a:p>
          <a:p>
            <a:pPr marL="464820" lvl="1" indent="-173355">
              <a:lnSpc>
                <a:spcPct val="100000"/>
              </a:lnSpc>
              <a:buChar char="•"/>
              <a:tabLst>
                <a:tab pos="465455" algn="l"/>
              </a:tabLst>
            </a:pPr>
            <a:r>
              <a:rPr sz="2000" spc="-5" dirty="0">
                <a:solidFill>
                  <a:srgbClr val="404040"/>
                </a:solidFill>
                <a:latin typeface="Arial"/>
                <a:cs typeface="Arial"/>
              </a:rPr>
              <a:t>poster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6636510" y="4264658"/>
            <a:ext cx="2507490" cy="155170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25120" indent="-173355">
              <a:lnSpc>
                <a:spcPct val="100000"/>
              </a:lnSpc>
              <a:spcBef>
                <a:spcPts val="100"/>
              </a:spcBef>
              <a:buChar char="•"/>
              <a:tabLst>
                <a:tab pos="325755" algn="l"/>
              </a:tabLst>
            </a:pPr>
            <a:r>
              <a:rPr sz="2000" spc="-10" dirty="0">
                <a:solidFill>
                  <a:srgbClr val="404040"/>
                </a:solidFill>
                <a:latin typeface="Arial"/>
                <a:cs typeface="Arial"/>
              </a:rPr>
              <a:t>Musik/nyanyian</a:t>
            </a:r>
            <a:endParaRPr sz="2000" dirty="0">
              <a:latin typeface="Arial"/>
              <a:cs typeface="Arial"/>
            </a:endParaRPr>
          </a:p>
          <a:p>
            <a:pPr marL="217804" marR="38100" lvl="1" indent="121920">
              <a:lnSpc>
                <a:spcPct val="100000"/>
              </a:lnSpc>
              <a:spcBef>
                <a:spcPts val="5"/>
              </a:spcBef>
              <a:buChar char="•"/>
              <a:tabLst>
                <a:tab pos="513715" algn="l"/>
              </a:tabLst>
            </a:pPr>
            <a:r>
              <a:rPr sz="2000" spc="-5" dirty="0">
                <a:solidFill>
                  <a:srgbClr val="404040"/>
                </a:solidFill>
                <a:latin typeface="Arial"/>
                <a:cs typeface="Arial"/>
              </a:rPr>
              <a:t>Ceramah,  </a:t>
            </a:r>
            <a:r>
              <a:rPr sz="2000" spc="-10" dirty="0">
                <a:solidFill>
                  <a:srgbClr val="404040"/>
                </a:solidFill>
                <a:latin typeface="Arial"/>
                <a:cs typeface="Arial"/>
              </a:rPr>
              <a:t>wawancara,</a:t>
            </a:r>
            <a:r>
              <a:rPr sz="2000" spc="-3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Arial"/>
                <a:cs typeface="Arial"/>
              </a:rPr>
              <a:t>kuliah</a:t>
            </a:r>
            <a:endParaRPr sz="2000" dirty="0">
              <a:latin typeface="Arial"/>
              <a:cs typeface="Arial"/>
            </a:endParaRPr>
          </a:p>
          <a:p>
            <a:pPr marL="185420" indent="-173355">
              <a:lnSpc>
                <a:spcPct val="100000"/>
              </a:lnSpc>
              <a:buChar char="•"/>
              <a:tabLst>
                <a:tab pos="186055" algn="l"/>
              </a:tabLst>
            </a:pPr>
            <a:r>
              <a:rPr sz="2000" spc="-10" dirty="0">
                <a:solidFill>
                  <a:srgbClr val="404040"/>
                </a:solidFill>
                <a:latin typeface="Arial"/>
                <a:cs typeface="Arial"/>
              </a:rPr>
              <a:t>Sound </a:t>
            </a:r>
            <a:r>
              <a:rPr sz="2000" spc="-5" dirty="0">
                <a:solidFill>
                  <a:srgbClr val="404040"/>
                </a:solidFill>
                <a:latin typeface="Arial"/>
                <a:cs typeface="Arial"/>
              </a:rPr>
              <a:t>effect/</a:t>
            </a:r>
            <a:r>
              <a:rPr sz="2000" spc="-3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Arial"/>
                <a:cs typeface="Arial"/>
              </a:rPr>
              <a:t>suara</a:t>
            </a:r>
            <a:endParaRPr sz="2000" dirty="0">
              <a:latin typeface="Arial"/>
              <a:cs typeface="Arial"/>
            </a:endParaRPr>
          </a:p>
          <a:p>
            <a:pPr marL="665480">
              <a:lnSpc>
                <a:spcPct val="100000"/>
              </a:lnSpc>
            </a:pPr>
            <a:r>
              <a:rPr sz="2000" spc="-10" dirty="0">
                <a:solidFill>
                  <a:srgbClr val="404040"/>
                </a:solidFill>
                <a:latin typeface="Arial"/>
                <a:cs typeface="Arial"/>
              </a:rPr>
              <a:t>alami</a:t>
            </a:r>
            <a:endParaRPr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589442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8600" y="1052088"/>
            <a:ext cx="4180459" cy="468076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vert="horz" wrap="square" lIns="0" tIns="12700" rIns="0" bIns="0" rtlCol="0">
            <a:spAutoFit/>
          </a:bodyPr>
          <a:lstStyle/>
          <a:p>
            <a:pPr marL="12700" marR="229235">
              <a:lnSpc>
                <a:spcPct val="100000"/>
              </a:lnSpc>
              <a:spcBef>
                <a:spcPts val="100"/>
              </a:spcBef>
            </a:pPr>
            <a:r>
              <a:rPr sz="1400" b="1" spc="90" dirty="0">
                <a:latin typeface="DejaVu Sans"/>
                <a:cs typeface="DejaVu Sans"/>
              </a:rPr>
              <a:t>▸</a:t>
            </a:r>
            <a:r>
              <a:rPr sz="2000" b="1" spc="90" dirty="0">
                <a:latin typeface="Arial"/>
                <a:cs typeface="Arial"/>
              </a:rPr>
              <a:t>Born </a:t>
            </a:r>
            <a:r>
              <a:rPr sz="2000" b="1" dirty="0">
                <a:latin typeface="Arial"/>
                <a:cs typeface="Arial"/>
              </a:rPr>
              <a:t>Digital: </a:t>
            </a:r>
            <a:endParaRPr lang="en-ID" sz="2000" b="1" dirty="0">
              <a:latin typeface="Arial"/>
              <a:cs typeface="Arial"/>
            </a:endParaRPr>
          </a:p>
          <a:p>
            <a:pPr marL="298450" marR="229235" indent="-285750">
              <a:lnSpc>
                <a:spcPct val="100000"/>
              </a:lnSpc>
              <a:spcBef>
                <a:spcPts val="100"/>
              </a:spcBef>
              <a:buFontTx/>
              <a:buChar char="-"/>
            </a:pPr>
            <a:r>
              <a:rPr sz="2000" spc="-5" dirty="0" err="1">
                <a:latin typeface="Arial"/>
                <a:cs typeface="Arial"/>
              </a:rPr>
              <a:t>Membuat</a:t>
            </a:r>
            <a:r>
              <a:rPr sz="2000" spc="-5" dirty="0">
                <a:latin typeface="Arial"/>
                <a:cs typeface="Arial"/>
              </a:rPr>
              <a:t> arsip dengan</a:t>
            </a:r>
            <a:r>
              <a:rPr sz="2000" spc="-18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menggunakan  aplikasi </a:t>
            </a:r>
            <a:r>
              <a:rPr sz="2000" b="1" spc="-5" dirty="0">
                <a:latin typeface="Arial"/>
                <a:cs typeface="Arial"/>
              </a:rPr>
              <a:t>pengolah kata (Microsoft </a:t>
            </a:r>
            <a:r>
              <a:rPr sz="2000" b="1" dirty="0">
                <a:latin typeface="Arial"/>
                <a:cs typeface="Arial"/>
              </a:rPr>
              <a:t>Word)</a:t>
            </a:r>
            <a:r>
              <a:rPr sz="2000" dirty="0">
                <a:latin typeface="Arial"/>
                <a:cs typeface="Arial"/>
              </a:rPr>
              <a:t> disahkan  dengan </a:t>
            </a:r>
            <a:r>
              <a:rPr sz="2000" spc="-5" dirty="0">
                <a:latin typeface="Arial"/>
                <a:cs typeface="Arial"/>
              </a:rPr>
              <a:t>tanda tangan digital dan </a:t>
            </a:r>
            <a:r>
              <a:rPr sz="2000" dirty="0">
                <a:latin typeface="Arial"/>
                <a:cs typeface="Arial"/>
              </a:rPr>
              <a:t>disimpan </a:t>
            </a:r>
            <a:r>
              <a:rPr sz="2000" spc="-5" dirty="0">
                <a:latin typeface="Arial"/>
                <a:cs typeface="Arial"/>
              </a:rPr>
              <a:t>dalam  bentuk .pdf. </a:t>
            </a:r>
            <a:endParaRPr lang="en-ID" sz="2000" spc="-5" dirty="0">
              <a:latin typeface="Arial"/>
              <a:cs typeface="Arial"/>
            </a:endParaRPr>
          </a:p>
          <a:p>
            <a:pPr marL="298450" marR="229235" indent="-285750">
              <a:lnSpc>
                <a:spcPct val="100000"/>
              </a:lnSpc>
              <a:spcBef>
                <a:spcPts val="100"/>
              </a:spcBef>
              <a:buFontTx/>
              <a:buChar char="-"/>
            </a:pPr>
            <a:r>
              <a:rPr sz="2000" b="1" spc="-5" dirty="0" err="1">
                <a:latin typeface="Arial"/>
                <a:cs typeface="Arial"/>
              </a:rPr>
              <a:t>Mengambil</a:t>
            </a:r>
            <a:r>
              <a:rPr sz="2000" b="1" spc="-5" dirty="0">
                <a:latin typeface="Arial"/>
                <a:cs typeface="Arial"/>
              </a:rPr>
              <a:t> foto dari kamera</a:t>
            </a:r>
            <a:r>
              <a:rPr sz="2000" b="1" spc="-90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digital.</a:t>
            </a:r>
            <a:endParaRPr lang="en-ID" sz="2000" b="1" spc="-5" dirty="0">
              <a:latin typeface="Arial"/>
              <a:cs typeface="Arial"/>
            </a:endParaRPr>
          </a:p>
          <a:p>
            <a:pPr marL="298450" marR="229235" indent="-285750">
              <a:lnSpc>
                <a:spcPct val="100000"/>
              </a:lnSpc>
              <a:spcBef>
                <a:spcPts val="100"/>
              </a:spcBef>
              <a:buFontTx/>
              <a:buChar char="-"/>
            </a:pPr>
            <a:r>
              <a:rPr sz="2000" b="1" spc="-10" dirty="0" err="1">
                <a:latin typeface="Arial"/>
                <a:cs typeface="Arial"/>
              </a:rPr>
              <a:t>Merekam</a:t>
            </a:r>
            <a:r>
              <a:rPr sz="2000" b="1" spc="-10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video </a:t>
            </a:r>
            <a:r>
              <a:rPr sz="2000" b="1" dirty="0">
                <a:latin typeface="Arial"/>
                <a:cs typeface="Arial"/>
              </a:rPr>
              <a:t>melalui </a:t>
            </a:r>
            <a:r>
              <a:rPr sz="2000" b="1" spc="-5" dirty="0">
                <a:latin typeface="Arial"/>
                <a:cs typeface="Arial"/>
              </a:rPr>
              <a:t>video recorder </a:t>
            </a:r>
            <a:r>
              <a:rPr sz="2000" spc="-15" dirty="0">
                <a:latin typeface="Arial"/>
                <a:cs typeface="Arial"/>
              </a:rPr>
              <a:t>yang  </a:t>
            </a:r>
            <a:r>
              <a:rPr sz="2000" dirty="0">
                <a:latin typeface="Arial"/>
                <a:cs typeface="Arial"/>
              </a:rPr>
              <a:t>menghasilkan </a:t>
            </a:r>
            <a:r>
              <a:rPr sz="2000" spc="5" dirty="0">
                <a:latin typeface="Arial"/>
                <a:cs typeface="Arial"/>
              </a:rPr>
              <a:t>file </a:t>
            </a:r>
            <a:r>
              <a:rPr sz="2000" spc="-5" dirty="0">
                <a:latin typeface="Arial"/>
                <a:cs typeface="Arial"/>
              </a:rPr>
              <a:t>digital. </a:t>
            </a:r>
            <a:endParaRPr lang="en-ID" sz="2000" spc="-5" dirty="0">
              <a:latin typeface="Arial"/>
              <a:cs typeface="Arial"/>
            </a:endParaRPr>
          </a:p>
          <a:p>
            <a:pPr marL="298450" marR="229235" indent="-285750">
              <a:lnSpc>
                <a:spcPct val="100000"/>
              </a:lnSpc>
              <a:spcBef>
                <a:spcPts val="100"/>
              </a:spcBef>
              <a:buFontTx/>
              <a:buChar char="-"/>
            </a:pPr>
            <a:r>
              <a:rPr sz="2000" b="1" spc="-10" dirty="0" err="1">
                <a:latin typeface="Arial"/>
                <a:cs typeface="Arial"/>
              </a:rPr>
              <a:t>Merekam</a:t>
            </a:r>
            <a:r>
              <a:rPr sz="2000" b="1" spc="-1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suara</a:t>
            </a:r>
            <a:r>
              <a:rPr sz="200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menggunakan  alat perekam </a:t>
            </a:r>
            <a:r>
              <a:rPr sz="2000" spc="-25" dirty="0">
                <a:latin typeface="Arial"/>
                <a:cs typeface="Arial"/>
              </a:rPr>
              <a:t>yg </a:t>
            </a:r>
            <a:r>
              <a:rPr sz="2000" dirty="0">
                <a:latin typeface="Arial"/>
                <a:cs typeface="Arial"/>
              </a:rPr>
              <a:t>menghasilkan </a:t>
            </a:r>
            <a:r>
              <a:rPr sz="2000" spc="-5" dirty="0">
                <a:latin typeface="Arial"/>
                <a:cs typeface="Arial"/>
              </a:rPr>
              <a:t>file</a:t>
            </a:r>
            <a:r>
              <a:rPr sz="2000" spc="-8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digital.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495801" y="1397001"/>
            <a:ext cx="4458335" cy="403956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spc="90" dirty="0">
                <a:latin typeface="DejaVu Sans"/>
                <a:cs typeface="DejaVu Sans"/>
              </a:rPr>
              <a:t>▸</a:t>
            </a:r>
            <a:r>
              <a:rPr sz="2000" b="1" spc="90" dirty="0">
                <a:latin typeface="Arial"/>
                <a:cs typeface="Arial"/>
              </a:rPr>
              <a:t>Alih </a:t>
            </a:r>
            <a:r>
              <a:rPr sz="2000" b="1" spc="-10" dirty="0">
                <a:latin typeface="Arial"/>
                <a:cs typeface="Arial"/>
              </a:rPr>
              <a:t>Media </a:t>
            </a:r>
            <a:r>
              <a:rPr sz="2000" b="1" spc="-5" dirty="0">
                <a:latin typeface="Arial"/>
                <a:cs typeface="Arial"/>
              </a:rPr>
              <a:t>(Digitalisasi): </a:t>
            </a:r>
            <a:endParaRPr lang="en-ID" sz="2000" b="1" spc="-5" dirty="0">
              <a:latin typeface="Arial"/>
              <a:cs typeface="Arial"/>
            </a:endParaRPr>
          </a:p>
          <a:p>
            <a:pPr marL="298450" marR="5080" indent="-285750">
              <a:lnSpc>
                <a:spcPct val="100000"/>
              </a:lnSpc>
              <a:spcBef>
                <a:spcPts val="100"/>
              </a:spcBef>
              <a:buFontTx/>
              <a:buChar char="-"/>
            </a:pPr>
            <a:r>
              <a:rPr sz="2000" b="1" spc="-5" dirty="0" err="1">
                <a:latin typeface="Arial"/>
                <a:cs typeface="Arial"/>
              </a:rPr>
              <a:t>Arsip</a:t>
            </a:r>
            <a:r>
              <a:rPr sz="2000" b="1" spc="-5" dirty="0">
                <a:latin typeface="Arial"/>
                <a:cs typeface="Arial"/>
              </a:rPr>
              <a:t> kertas </a:t>
            </a:r>
            <a:r>
              <a:rPr sz="2000" b="1" dirty="0">
                <a:latin typeface="Arial"/>
                <a:cs typeface="Arial"/>
              </a:rPr>
              <a:t>dialih media  kedalam </a:t>
            </a:r>
            <a:r>
              <a:rPr sz="2000" b="1" spc="-5" dirty="0">
                <a:latin typeface="Arial"/>
                <a:cs typeface="Arial"/>
              </a:rPr>
              <a:t>bentuk </a:t>
            </a:r>
            <a:r>
              <a:rPr sz="2000" b="1" dirty="0">
                <a:latin typeface="Arial"/>
                <a:cs typeface="Arial"/>
              </a:rPr>
              <a:t>file </a:t>
            </a:r>
            <a:r>
              <a:rPr sz="2000" b="1" spc="-5" dirty="0">
                <a:latin typeface="Arial"/>
                <a:cs typeface="Arial"/>
              </a:rPr>
              <a:t>digital </a:t>
            </a:r>
            <a:r>
              <a:rPr sz="2000" spc="-5" dirty="0" err="1">
                <a:latin typeface="Arial"/>
                <a:cs typeface="Arial"/>
              </a:rPr>
              <a:t>menggunakan</a:t>
            </a:r>
            <a:r>
              <a:rPr sz="2000" spc="-5" dirty="0">
                <a:latin typeface="Arial"/>
                <a:cs typeface="Arial"/>
              </a:rPr>
              <a:t> </a:t>
            </a:r>
            <a:r>
              <a:rPr sz="2000" spc="-10" dirty="0">
                <a:latin typeface="Arial"/>
                <a:cs typeface="Arial"/>
              </a:rPr>
              <a:t>scanner.</a:t>
            </a:r>
            <a:endParaRPr lang="en-ID" sz="2000" spc="-10" dirty="0">
              <a:latin typeface="Arial"/>
              <a:cs typeface="Arial"/>
            </a:endParaRPr>
          </a:p>
          <a:p>
            <a:pPr marL="298450" marR="5080" indent="-285750">
              <a:lnSpc>
                <a:spcPct val="100000"/>
              </a:lnSpc>
              <a:spcBef>
                <a:spcPts val="100"/>
              </a:spcBef>
              <a:buFontTx/>
              <a:buChar char="-"/>
            </a:pPr>
            <a:r>
              <a:rPr sz="2000" spc="-5" dirty="0" err="1">
                <a:latin typeface="Arial"/>
                <a:cs typeface="Arial"/>
              </a:rPr>
              <a:t>Foto</a:t>
            </a:r>
            <a:r>
              <a:rPr sz="2000" spc="-5" dirty="0">
                <a:latin typeface="Arial"/>
                <a:cs typeface="Arial"/>
              </a:rPr>
              <a:t>  </a:t>
            </a:r>
            <a:r>
              <a:rPr sz="2000" dirty="0">
                <a:latin typeface="Arial"/>
                <a:cs typeface="Arial"/>
              </a:rPr>
              <a:t>baik </a:t>
            </a:r>
            <a:r>
              <a:rPr sz="2000" spc="-5" dirty="0">
                <a:latin typeface="Arial"/>
                <a:cs typeface="Arial"/>
              </a:rPr>
              <a:t>hitam putih maupun </a:t>
            </a:r>
            <a:r>
              <a:rPr sz="2000" spc="-10" dirty="0">
                <a:latin typeface="Arial"/>
                <a:cs typeface="Arial"/>
              </a:rPr>
              <a:t>berwarna </a:t>
            </a:r>
            <a:r>
              <a:rPr sz="2000" dirty="0">
                <a:latin typeface="Arial"/>
                <a:cs typeface="Arial"/>
              </a:rPr>
              <a:t>dialih media </a:t>
            </a:r>
            <a:r>
              <a:rPr sz="2000" spc="-5" dirty="0">
                <a:latin typeface="Arial"/>
                <a:cs typeface="Arial"/>
              </a:rPr>
              <a:t>kedalam  bentuk </a:t>
            </a:r>
            <a:r>
              <a:rPr sz="2000" spc="5" dirty="0">
                <a:latin typeface="Arial"/>
                <a:cs typeface="Arial"/>
              </a:rPr>
              <a:t>file </a:t>
            </a:r>
            <a:r>
              <a:rPr sz="2000" spc="-5" dirty="0">
                <a:latin typeface="Arial"/>
                <a:cs typeface="Arial"/>
              </a:rPr>
              <a:t>digital menggunakan </a:t>
            </a:r>
            <a:r>
              <a:rPr sz="2000" spc="-15" dirty="0">
                <a:latin typeface="Arial"/>
                <a:cs typeface="Arial"/>
              </a:rPr>
              <a:t>scanner. </a:t>
            </a:r>
            <a:r>
              <a:rPr sz="2000" spc="-5" dirty="0">
                <a:latin typeface="Arial"/>
                <a:cs typeface="Arial"/>
              </a:rPr>
              <a:t>Arsip </a:t>
            </a:r>
            <a:r>
              <a:rPr sz="2000" dirty="0">
                <a:latin typeface="Arial"/>
                <a:cs typeface="Arial"/>
              </a:rPr>
              <a:t>Film  </a:t>
            </a:r>
            <a:r>
              <a:rPr sz="2000" spc="-5" dirty="0">
                <a:latin typeface="Arial"/>
                <a:cs typeface="Arial"/>
              </a:rPr>
              <a:t>maupun </a:t>
            </a:r>
            <a:r>
              <a:rPr sz="2000" b="1" spc="-5" dirty="0">
                <a:latin typeface="Arial"/>
                <a:cs typeface="Arial"/>
              </a:rPr>
              <a:t>Video </a:t>
            </a:r>
            <a:r>
              <a:rPr sz="2000" b="1" dirty="0">
                <a:latin typeface="Arial"/>
                <a:cs typeface="Arial"/>
              </a:rPr>
              <a:t>dialih media kedalam </a:t>
            </a:r>
            <a:r>
              <a:rPr sz="2000" b="1" spc="-5" dirty="0">
                <a:latin typeface="Arial"/>
                <a:cs typeface="Arial"/>
              </a:rPr>
              <a:t>bentuk </a:t>
            </a:r>
            <a:r>
              <a:rPr sz="2000" b="1" dirty="0">
                <a:latin typeface="Arial"/>
                <a:cs typeface="Arial"/>
              </a:rPr>
              <a:t>file </a:t>
            </a:r>
            <a:r>
              <a:rPr sz="2000" b="1" spc="-5" dirty="0">
                <a:latin typeface="Arial"/>
                <a:cs typeface="Arial"/>
              </a:rPr>
              <a:t>digital  menggunakan </a:t>
            </a:r>
            <a:r>
              <a:rPr sz="2000" b="1" spc="-15" dirty="0">
                <a:latin typeface="Arial"/>
                <a:cs typeface="Arial"/>
              </a:rPr>
              <a:t>converter. </a:t>
            </a:r>
            <a:r>
              <a:rPr sz="2000" dirty="0">
                <a:latin typeface="Arial"/>
                <a:cs typeface="Arial"/>
              </a:rPr>
              <a:t>Arsip </a:t>
            </a:r>
            <a:r>
              <a:rPr sz="2000" spc="-5" dirty="0">
                <a:latin typeface="Arial"/>
                <a:cs typeface="Arial"/>
              </a:rPr>
              <a:t>rekaman </a:t>
            </a:r>
            <a:r>
              <a:rPr sz="2000" dirty="0">
                <a:latin typeface="Arial"/>
                <a:cs typeface="Arial"/>
              </a:rPr>
              <a:t>suara dialih  media kedalam </a:t>
            </a:r>
            <a:r>
              <a:rPr sz="2000" spc="-5" dirty="0">
                <a:latin typeface="Arial"/>
                <a:cs typeface="Arial"/>
              </a:rPr>
              <a:t>bentuk </a:t>
            </a:r>
            <a:r>
              <a:rPr sz="2000" dirty="0">
                <a:latin typeface="Arial"/>
                <a:cs typeface="Arial"/>
              </a:rPr>
              <a:t>file </a:t>
            </a:r>
            <a:r>
              <a:rPr sz="2000" spc="-5" dirty="0">
                <a:latin typeface="Arial"/>
                <a:cs typeface="Arial"/>
              </a:rPr>
              <a:t>digital menggunakan  </a:t>
            </a:r>
            <a:r>
              <a:rPr sz="2000" spc="-15" dirty="0">
                <a:latin typeface="Arial"/>
                <a:cs typeface="Arial"/>
              </a:rPr>
              <a:t>converter.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066800" y="304800"/>
            <a:ext cx="647700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dirty="0">
                <a:solidFill>
                  <a:schemeClr val="bg2">
                    <a:lumMod val="10000"/>
                  </a:schemeClr>
                </a:solidFill>
              </a:rPr>
              <a:t>Jenis Arsip</a:t>
            </a:r>
            <a:r>
              <a:rPr b="1" spc="-275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b="1" dirty="0">
                <a:solidFill>
                  <a:schemeClr val="bg2">
                    <a:lumMod val="10000"/>
                  </a:schemeClr>
                </a:solidFill>
              </a:rPr>
              <a:t>Elektronik</a:t>
            </a:r>
          </a:p>
        </p:txBody>
      </p:sp>
      <p:sp>
        <p:nvSpPr>
          <p:cNvPr id="7" name="object 6"/>
          <p:cNvSpPr txBox="1"/>
          <p:nvPr/>
        </p:nvSpPr>
        <p:spPr>
          <a:xfrm>
            <a:off x="525647" y="6249330"/>
            <a:ext cx="5749334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" dirty="0">
                <a:solidFill>
                  <a:srgbClr val="FF0000"/>
                </a:solidFill>
                <a:latin typeface="Arial"/>
                <a:cs typeface="Arial"/>
              </a:rPr>
              <a:t>“</a:t>
            </a:r>
            <a:r>
              <a:rPr sz="2000" b="1" spc="-5" dirty="0">
                <a:solidFill>
                  <a:srgbClr val="FF0000"/>
                </a:solidFill>
                <a:latin typeface="Arial"/>
                <a:cs typeface="Arial"/>
              </a:rPr>
              <a:t>Arsip dipertahankan dalam bentuk</a:t>
            </a:r>
            <a:r>
              <a:rPr sz="2000" b="1" spc="-9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Arial"/>
                <a:cs typeface="Arial"/>
              </a:rPr>
              <a:t>aslinya.”</a:t>
            </a:r>
            <a:endParaRPr sz="20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30737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90600" y="665120"/>
            <a:ext cx="610362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solidFill>
                  <a:schemeClr val="bg2">
                    <a:lumMod val="10000"/>
                  </a:schemeClr>
                </a:solidFill>
                <a:latin typeface="Arial"/>
                <a:cs typeface="Arial"/>
              </a:rPr>
              <a:t>Penyimpanan Arsip</a:t>
            </a:r>
            <a:r>
              <a:rPr sz="3600" spc="-270" dirty="0">
                <a:solidFill>
                  <a:schemeClr val="bg2">
                    <a:lumMod val="10000"/>
                  </a:schemeClr>
                </a:solidFill>
                <a:latin typeface="Arial"/>
                <a:cs typeface="Arial"/>
              </a:rPr>
              <a:t> </a:t>
            </a:r>
            <a:r>
              <a:rPr sz="3600" dirty="0">
                <a:solidFill>
                  <a:schemeClr val="bg2">
                    <a:lumMod val="10000"/>
                  </a:schemeClr>
                </a:solidFill>
                <a:latin typeface="Arial"/>
                <a:cs typeface="Arial"/>
              </a:rPr>
              <a:t>Elektronik</a:t>
            </a:r>
          </a:p>
        </p:txBody>
      </p:sp>
      <p:sp>
        <p:nvSpPr>
          <p:cNvPr id="3" name="object 3"/>
          <p:cNvSpPr/>
          <p:nvPr/>
        </p:nvSpPr>
        <p:spPr>
          <a:xfrm>
            <a:off x="10817" y="1991360"/>
            <a:ext cx="2414883" cy="422312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489200" y="2189753"/>
            <a:ext cx="558800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b="1" dirty="0">
                <a:solidFill>
                  <a:srgbClr val="404040"/>
                </a:solidFill>
                <a:latin typeface="Arial"/>
                <a:cs typeface="Arial"/>
              </a:rPr>
              <a:t>On</a:t>
            </a:r>
            <a:r>
              <a:rPr sz="4000" b="1" spc="5" dirty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4000" b="1" dirty="0">
                <a:solidFill>
                  <a:srgbClr val="404040"/>
                </a:solidFill>
                <a:latin typeface="Arial"/>
                <a:cs typeface="Arial"/>
              </a:rPr>
              <a:t>ine</a:t>
            </a:r>
            <a:endParaRPr sz="40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504058" y="3641006"/>
            <a:ext cx="2129790" cy="192103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100"/>
              </a:spcBef>
            </a:pPr>
            <a:r>
              <a:rPr sz="4000" b="1" dirty="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sz="4000" b="1" spc="15" dirty="0">
                <a:solidFill>
                  <a:srgbClr val="404040"/>
                </a:solidFill>
                <a:latin typeface="Arial"/>
                <a:cs typeface="Arial"/>
              </a:rPr>
              <a:t>f</a:t>
            </a:r>
            <a:r>
              <a:rPr sz="4000" b="1" dirty="0">
                <a:solidFill>
                  <a:srgbClr val="404040"/>
                </a:solidFill>
                <a:latin typeface="Arial"/>
                <a:cs typeface="Arial"/>
              </a:rPr>
              <a:t>f</a:t>
            </a:r>
            <a:r>
              <a:rPr sz="4000" b="1" spc="15" dirty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sz="4000" b="1" dirty="0">
                <a:solidFill>
                  <a:srgbClr val="404040"/>
                </a:solidFill>
                <a:latin typeface="Arial"/>
                <a:cs typeface="Arial"/>
              </a:rPr>
              <a:t>ine</a:t>
            </a:r>
            <a:endParaRPr sz="40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4400">
              <a:latin typeface="Arial"/>
              <a:cs typeface="Arial"/>
            </a:endParaRPr>
          </a:p>
          <a:p>
            <a:pPr marR="104139" algn="r">
              <a:lnSpc>
                <a:spcPct val="100000"/>
              </a:lnSpc>
            </a:pPr>
            <a:r>
              <a:rPr sz="4000" b="1" spc="-5" dirty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4000" b="1" spc="-20" dirty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sz="4000" b="1" spc="-5" dirty="0">
                <a:solidFill>
                  <a:srgbClr val="404040"/>
                </a:solidFill>
                <a:latin typeface="Arial"/>
                <a:cs typeface="Arial"/>
              </a:rPr>
              <a:t>arl</a:t>
            </a:r>
            <a:r>
              <a:rPr sz="4000" b="1" spc="5" dirty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4000" b="1" dirty="0">
                <a:solidFill>
                  <a:srgbClr val="404040"/>
                </a:solidFill>
                <a:latin typeface="Arial"/>
                <a:cs typeface="Arial"/>
              </a:rPr>
              <a:t>ne</a:t>
            </a:r>
            <a:endParaRPr sz="40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35676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526921" y="914400"/>
            <a:ext cx="455168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>
                <a:solidFill>
                  <a:schemeClr val="bg2">
                    <a:lumMod val="10000"/>
                  </a:schemeClr>
                </a:solidFill>
                <a:latin typeface="Arial"/>
                <a:cs typeface="Arial"/>
              </a:rPr>
              <a:t>Media </a:t>
            </a:r>
            <a:r>
              <a:rPr sz="3600" dirty="0">
                <a:solidFill>
                  <a:schemeClr val="bg2">
                    <a:lumMod val="10000"/>
                  </a:schemeClr>
                </a:solidFill>
                <a:latin typeface="Arial"/>
                <a:cs typeface="Arial"/>
              </a:rPr>
              <a:t>Arsip</a:t>
            </a:r>
            <a:r>
              <a:rPr sz="3600" spc="-270" dirty="0">
                <a:solidFill>
                  <a:schemeClr val="bg2">
                    <a:lumMod val="10000"/>
                  </a:schemeClr>
                </a:solidFill>
                <a:latin typeface="Arial"/>
                <a:cs typeface="Arial"/>
              </a:rPr>
              <a:t> </a:t>
            </a:r>
            <a:r>
              <a:rPr sz="3600" dirty="0">
                <a:solidFill>
                  <a:schemeClr val="bg2">
                    <a:lumMod val="10000"/>
                  </a:schemeClr>
                </a:solidFill>
                <a:latin typeface="Arial"/>
                <a:cs typeface="Arial"/>
              </a:rPr>
              <a:t>Elektronik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738371" y="2189753"/>
            <a:ext cx="132651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b="1" dirty="0">
                <a:solidFill>
                  <a:srgbClr val="404040"/>
                </a:solidFill>
                <a:latin typeface="Arial"/>
                <a:cs typeface="Arial"/>
              </a:rPr>
              <a:t>Opt</a:t>
            </a:r>
            <a:r>
              <a:rPr sz="4000" b="1" spc="10" dirty="0">
                <a:solidFill>
                  <a:srgbClr val="404040"/>
                </a:solidFill>
                <a:latin typeface="Arial"/>
                <a:cs typeface="Arial"/>
              </a:rPr>
              <a:t>i</a:t>
            </a:r>
            <a:r>
              <a:rPr sz="4000" b="1" dirty="0">
                <a:solidFill>
                  <a:srgbClr val="404040"/>
                </a:solidFill>
                <a:latin typeface="Arial"/>
                <a:cs typeface="Arial"/>
              </a:rPr>
              <a:t>k</a:t>
            </a:r>
            <a:endParaRPr sz="4000">
              <a:latin typeface="Arial"/>
              <a:cs typeface="Aria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6875780" y="2038773"/>
            <a:ext cx="2268220" cy="4226560"/>
            <a:chOff x="6875780" y="1529080"/>
            <a:chExt cx="2268220" cy="3169920"/>
          </a:xfrm>
        </p:grpSpPr>
        <p:sp>
          <p:nvSpPr>
            <p:cNvPr id="5" name="object 5"/>
            <p:cNvSpPr/>
            <p:nvPr/>
          </p:nvSpPr>
          <p:spPr>
            <a:xfrm>
              <a:off x="6875780" y="1572260"/>
              <a:ext cx="538480" cy="535940"/>
            </a:xfrm>
            <a:custGeom>
              <a:avLst/>
              <a:gdLst/>
              <a:ahLst/>
              <a:cxnLst/>
              <a:rect l="l" t="t" r="r" b="b"/>
              <a:pathLst>
                <a:path w="538479" h="535939">
                  <a:moveTo>
                    <a:pt x="269240" y="0"/>
                  </a:moveTo>
                  <a:lnTo>
                    <a:pt x="220838" y="4318"/>
                  </a:lnTo>
                  <a:lnTo>
                    <a:pt x="175285" y="16769"/>
                  </a:lnTo>
                  <a:lnTo>
                    <a:pt x="133340" y="36594"/>
                  </a:lnTo>
                  <a:lnTo>
                    <a:pt x="95763" y="63036"/>
                  </a:lnTo>
                  <a:lnTo>
                    <a:pt x="63315" y="95337"/>
                  </a:lnTo>
                  <a:lnTo>
                    <a:pt x="36754" y="132738"/>
                  </a:lnTo>
                  <a:lnTo>
                    <a:pt x="16842" y="174483"/>
                  </a:lnTo>
                  <a:lnTo>
                    <a:pt x="4337" y="219812"/>
                  </a:lnTo>
                  <a:lnTo>
                    <a:pt x="0" y="267969"/>
                  </a:lnTo>
                  <a:lnTo>
                    <a:pt x="4337" y="316127"/>
                  </a:lnTo>
                  <a:lnTo>
                    <a:pt x="16842" y="361456"/>
                  </a:lnTo>
                  <a:lnTo>
                    <a:pt x="36754" y="403201"/>
                  </a:lnTo>
                  <a:lnTo>
                    <a:pt x="63315" y="440602"/>
                  </a:lnTo>
                  <a:lnTo>
                    <a:pt x="95763" y="472903"/>
                  </a:lnTo>
                  <a:lnTo>
                    <a:pt x="133340" y="499345"/>
                  </a:lnTo>
                  <a:lnTo>
                    <a:pt x="175285" y="519170"/>
                  </a:lnTo>
                  <a:lnTo>
                    <a:pt x="220838" y="531621"/>
                  </a:lnTo>
                  <a:lnTo>
                    <a:pt x="269240" y="535939"/>
                  </a:lnTo>
                  <a:lnTo>
                    <a:pt x="317641" y="531621"/>
                  </a:lnTo>
                  <a:lnTo>
                    <a:pt x="363194" y="519170"/>
                  </a:lnTo>
                  <a:lnTo>
                    <a:pt x="405139" y="499345"/>
                  </a:lnTo>
                  <a:lnTo>
                    <a:pt x="442716" y="472903"/>
                  </a:lnTo>
                  <a:lnTo>
                    <a:pt x="475164" y="440602"/>
                  </a:lnTo>
                  <a:lnTo>
                    <a:pt x="501725" y="403201"/>
                  </a:lnTo>
                  <a:lnTo>
                    <a:pt x="521637" y="361456"/>
                  </a:lnTo>
                  <a:lnTo>
                    <a:pt x="534142" y="316127"/>
                  </a:lnTo>
                  <a:lnTo>
                    <a:pt x="538479" y="267969"/>
                  </a:lnTo>
                  <a:lnTo>
                    <a:pt x="534142" y="219812"/>
                  </a:lnTo>
                  <a:lnTo>
                    <a:pt x="521637" y="174483"/>
                  </a:lnTo>
                  <a:lnTo>
                    <a:pt x="501725" y="132738"/>
                  </a:lnTo>
                  <a:lnTo>
                    <a:pt x="475164" y="95337"/>
                  </a:lnTo>
                  <a:lnTo>
                    <a:pt x="442716" y="63036"/>
                  </a:lnTo>
                  <a:lnTo>
                    <a:pt x="405139" y="36594"/>
                  </a:lnTo>
                  <a:lnTo>
                    <a:pt x="363194" y="16769"/>
                  </a:lnTo>
                  <a:lnTo>
                    <a:pt x="317641" y="4318"/>
                  </a:lnTo>
                  <a:lnTo>
                    <a:pt x="269240" y="0"/>
                  </a:lnTo>
                  <a:close/>
                </a:path>
              </a:pathLst>
            </a:custGeom>
            <a:solidFill>
              <a:srgbClr val="3E3E3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7018020" y="1734820"/>
              <a:ext cx="253746" cy="21335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6875780" y="4051300"/>
              <a:ext cx="538480" cy="535940"/>
            </a:xfrm>
            <a:custGeom>
              <a:avLst/>
              <a:gdLst/>
              <a:ahLst/>
              <a:cxnLst/>
              <a:rect l="l" t="t" r="r" b="b"/>
              <a:pathLst>
                <a:path w="538479" h="535939">
                  <a:moveTo>
                    <a:pt x="269240" y="0"/>
                  </a:moveTo>
                  <a:lnTo>
                    <a:pt x="220838" y="4317"/>
                  </a:lnTo>
                  <a:lnTo>
                    <a:pt x="175285" y="16765"/>
                  </a:lnTo>
                  <a:lnTo>
                    <a:pt x="133340" y="36586"/>
                  </a:lnTo>
                  <a:lnTo>
                    <a:pt x="95763" y="63024"/>
                  </a:lnTo>
                  <a:lnTo>
                    <a:pt x="63315" y="95321"/>
                  </a:lnTo>
                  <a:lnTo>
                    <a:pt x="36754" y="132721"/>
                  </a:lnTo>
                  <a:lnTo>
                    <a:pt x="16842" y="174467"/>
                  </a:lnTo>
                  <a:lnTo>
                    <a:pt x="4337" y="219802"/>
                  </a:lnTo>
                  <a:lnTo>
                    <a:pt x="0" y="267969"/>
                  </a:lnTo>
                  <a:lnTo>
                    <a:pt x="4337" y="316137"/>
                  </a:lnTo>
                  <a:lnTo>
                    <a:pt x="16842" y="361472"/>
                  </a:lnTo>
                  <a:lnTo>
                    <a:pt x="36754" y="403218"/>
                  </a:lnTo>
                  <a:lnTo>
                    <a:pt x="63315" y="440618"/>
                  </a:lnTo>
                  <a:lnTo>
                    <a:pt x="95763" y="472915"/>
                  </a:lnTo>
                  <a:lnTo>
                    <a:pt x="133340" y="499353"/>
                  </a:lnTo>
                  <a:lnTo>
                    <a:pt x="175285" y="519174"/>
                  </a:lnTo>
                  <a:lnTo>
                    <a:pt x="220838" y="531622"/>
                  </a:lnTo>
                  <a:lnTo>
                    <a:pt x="269240" y="535940"/>
                  </a:lnTo>
                  <a:lnTo>
                    <a:pt x="317641" y="531622"/>
                  </a:lnTo>
                  <a:lnTo>
                    <a:pt x="363194" y="519174"/>
                  </a:lnTo>
                  <a:lnTo>
                    <a:pt x="405139" y="499353"/>
                  </a:lnTo>
                  <a:lnTo>
                    <a:pt x="442716" y="472915"/>
                  </a:lnTo>
                  <a:lnTo>
                    <a:pt x="475164" y="440618"/>
                  </a:lnTo>
                  <a:lnTo>
                    <a:pt x="501725" y="403218"/>
                  </a:lnTo>
                  <a:lnTo>
                    <a:pt x="521637" y="361472"/>
                  </a:lnTo>
                  <a:lnTo>
                    <a:pt x="534142" y="316137"/>
                  </a:lnTo>
                  <a:lnTo>
                    <a:pt x="538479" y="267969"/>
                  </a:lnTo>
                  <a:lnTo>
                    <a:pt x="534142" y="219802"/>
                  </a:lnTo>
                  <a:lnTo>
                    <a:pt x="521637" y="174467"/>
                  </a:lnTo>
                  <a:lnTo>
                    <a:pt x="501725" y="132721"/>
                  </a:lnTo>
                  <a:lnTo>
                    <a:pt x="475164" y="95321"/>
                  </a:lnTo>
                  <a:lnTo>
                    <a:pt x="442716" y="63024"/>
                  </a:lnTo>
                  <a:lnTo>
                    <a:pt x="405139" y="36586"/>
                  </a:lnTo>
                  <a:lnTo>
                    <a:pt x="363194" y="16765"/>
                  </a:lnTo>
                  <a:lnTo>
                    <a:pt x="317641" y="4317"/>
                  </a:lnTo>
                  <a:lnTo>
                    <a:pt x="269240" y="0"/>
                  </a:lnTo>
                  <a:close/>
                </a:path>
              </a:pathLst>
            </a:custGeom>
            <a:solidFill>
              <a:srgbClr val="B1B1B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7025640" y="4198619"/>
              <a:ext cx="246379" cy="24638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7419340" y="1529080"/>
              <a:ext cx="1724660" cy="3169920"/>
            </a:xfrm>
            <a:custGeom>
              <a:avLst/>
              <a:gdLst/>
              <a:ahLst/>
              <a:cxnLst/>
              <a:rect l="l" t="t" r="r" b="b"/>
              <a:pathLst>
                <a:path w="1724659" h="3169920">
                  <a:moveTo>
                    <a:pt x="1720214" y="0"/>
                  </a:moveTo>
                  <a:lnTo>
                    <a:pt x="1669840" y="350"/>
                  </a:lnTo>
                  <a:lnTo>
                    <a:pt x="1619818" y="2041"/>
                  </a:lnTo>
                  <a:lnTo>
                    <a:pt x="1570168" y="5056"/>
                  </a:lnTo>
                  <a:lnTo>
                    <a:pt x="1520910" y="9374"/>
                  </a:lnTo>
                  <a:lnTo>
                    <a:pt x="1472065" y="14979"/>
                  </a:lnTo>
                  <a:lnTo>
                    <a:pt x="1423652" y="21851"/>
                  </a:lnTo>
                  <a:lnTo>
                    <a:pt x="1375692" y="29972"/>
                  </a:lnTo>
                  <a:lnTo>
                    <a:pt x="1328205" y="39324"/>
                  </a:lnTo>
                  <a:lnTo>
                    <a:pt x="1281212" y="49888"/>
                  </a:lnTo>
                  <a:lnTo>
                    <a:pt x="1234731" y="61646"/>
                  </a:lnTo>
                  <a:lnTo>
                    <a:pt x="1188784" y="74579"/>
                  </a:lnTo>
                  <a:lnTo>
                    <a:pt x="1143391" y="88669"/>
                  </a:lnTo>
                  <a:lnTo>
                    <a:pt x="1098571" y="103897"/>
                  </a:lnTo>
                  <a:lnTo>
                    <a:pt x="1054346" y="120245"/>
                  </a:lnTo>
                  <a:lnTo>
                    <a:pt x="1010734" y="137694"/>
                  </a:lnTo>
                  <a:lnTo>
                    <a:pt x="967756" y="156227"/>
                  </a:lnTo>
                  <a:lnTo>
                    <a:pt x="925433" y="175824"/>
                  </a:lnTo>
                  <a:lnTo>
                    <a:pt x="883784" y="196467"/>
                  </a:lnTo>
                  <a:lnTo>
                    <a:pt x="842830" y="218137"/>
                  </a:lnTo>
                  <a:lnTo>
                    <a:pt x="802590" y="240817"/>
                  </a:lnTo>
                  <a:lnTo>
                    <a:pt x="763086" y="264488"/>
                  </a:lnTo>
                  <a:lnTo>
                    <a:pt x="724337" y="289131"/>
                  </a:lnTo>
                  <a:lnTo>
                    <a:pt x="686362" y="314728"/>
                  </a:lnTo>
                  <a:lnTo>
                    <a:pt x="649184" y="341260"/>
                  </a:lnTo>
                  <a:lnTo>
                    <a:pt x="612820" y="368709"/>
                  </a:lnTo>
                  <a:lnTo>
                    <a:pt x="577293" y="397057"/>
                  </a:lnTo>
                  <a:lnTo>
                    <a:pt x="542621" y="426285"/>
                  </a:lnTo>
                  <a:lnTo>
                    <a:pt x="508825" y="456374"/>
                  </a:lnTo>
                  <a:lnTo>
                    <a:pt x="475925" y="487307"/>
                  </a:lnTo>
                  <a:lnTo>
                    <a:pt x="443942" y="519064"/>
                  </a:lnTo>
                  <a:lnTo>
                    <a:pt x="412895" y="551627"/>
                  </a:lnTo>
                  <a:lnTo>
                    <a:pt x="382805" y="584979"/>
                  </a:lnTo>
                  <a:lnTo>
                    <a:pt x="353691" y="619099"/>
                  </a:lnTo>
                  <a:lnTo>
                    <a:pt x="325574" y="653971"/>
                  </a:lnTo>
                  <a:lnTo>
                    <a:pt x="298474" y="689575"/>
                  </a:lnTo>
                  <a:lnTo>
                    <a:pt x="272412" y="725893"/>
                  </a:lnTo>
                  <a:lnTo>
                    <a:pt x="247406" y="762906"/>
                  </a:lnTo>
                  <a:lnTo>
                    <a:pt x="223479" y="800597"/>
                  </a:lnTo>
                  <a:lnTo>
                    <a:pt x="200649" y="838946"/>
                  </a:lnTo>
                  <a:lnTo>
                    <a:pt x="178936" y="877936"/>
                  </a:lnTo>
                  <a:lnTo>
                    <a:pt x="158362" y="917547"/>
                  </a:lnTo>
                  <a:lnTo>
                    <a:pt x="138945" y="957762"/>
                  </a:lnTo>
                  <a:lnTo>
                    <a:pt x="120707" y="998562"/>
                  </a:lnTo>
                  <a:lnTo>
                    <a:pt x="103668" y="1039928"/>
                  </a:lnTo>
                  <a:lnTo>
                    <a:pt x="87846" y="1081841"/>
                  </a:lnTo>
                  <a:lnTo>
                    <a:pt x="73264" y="1124285"/>
                  </a:lnTo>
                  <a:lnTo>
                    <a:pt x="59877" y="1167466"/>
                  </a:lnTo>
                  <a:lnTo>
                    <a:pt x="47896" y="1210686"/>
                  </a:lnTo>
                  <a:lnTo>
                    <a:pt x="37150" y="1254608"/>
                  </a:lnTo>
                  <a:lnTo>
                    <a:pt x="27724" y="1298985"/>
                  </a:lnTo>
                  <a:lnTo>
                    <a:pt x="19637" y="1343799"/>
                  </a:lnTo>
                  <a:lnTo>
                    <a:pt x="12910" y="1389032"/>
                  </a:lnTo>
                  <a:lnTo>
                    <a:pt x="7562" y="1434665"/>
                  </a:lnTo>
                  <a:lnTo>
                    <a:pt x="3614" y="1480681"/>
                  </a:lnTo>
                  <a:lnTo>
                    <a:pt x="1087" y="1527060"/>
                  </a:lnTo>
                  <a:lnTo>
                    <a:pt x="0" y="1573784"/>
                  </a:lnTo>
                  <a:lnTo>
                    <a:pt x="375" y="1620521"/>
                  </a:lnTo>
                  <a:lnTo>
                    <a:pt x="2196" y="1666932"/>
                  </a:lnTo>
                  <a:lnTo>
                    <a:pt x="5443" y="1712998"/>
                  </a:lnTo>
                  <a:lnTo>
                    <a:pt x="10096" y="1758700"/>
                  </a:lnTo>
                  <a:lnTo>
                    <a:pt x="16134" y="1804020"/>
                  </a:lnTo>
                  <a:lnTo>
                    <a:pt x="23539" y="1848939"/>
                  </a:lnTo>
                  <a:lnTo>
                    <a:pt x="32290" y="1893437"/>
                  </a:lnTo>
                  <a:lnTo>
                    <a:pt x="42367" y="1937497"/>
                  </a:lnTo>
                  <a:lnTo>
                    <a:pt x="53750" y="1981100"/>
                  </a:lnTo>
                  <a:lnTo>
                    <a:pt x="66420" y="2024227"/>
                  </a:lnTo>
                  <a:lnTo>
                    <a:pt x="80357" y="2066859"/>
                  </a:lnTo>
                  <a:lnTo>
                    <a:pt x="95540" y="2108978"/>
                  </a:lnTo>
                  <a:lnTo>
                    <a:pt x="111950" y="2150565"/>
                  </a:lnTo>
                  <a:lnTo>
                    <a:pt x="129567" y="2191600"/>
                  </a:lnTo>
                  <a:lnTo>
                    <a:pt x="148372" y="2232066"/>
                  </a:lnTo>
                  <a:lnTo>
                    <a:pt x="168343" y="2271944"/>
                  </a:lnTo>
                  <a:lnTo>
                    <a:pt x="189462" y="2311215"/>
                  </a:lnTo>
                  <a:lnTo>
                    <a:pt x="211708" y="2349860"/>
                  </a:lnTo>
                  <a:lnTo>
                    <a:pt x="235062" y="2387861"/>
                  </a:lnTo>
                  <a:lnTo>
                    <a:pt x="259503" y="2425199"/>
                  </a:lnTo>
                  <a:lnTo>
                    <a:pt x="285013" y="2461855"/>
                  </a:lnTo>
                  <a:lnTo>
                    <a:pt x="311570" y="2497810"/>
                  </a:lnTo>
                  <a:lnTo>
                    <a:pt x="339155" y="2533046"/>
                  </a:lnTo>
                  <a:lnTo>
                    <a:pt x="367749" y="2567544"/>
                  </a:lnTo>
                  <a:lnTo>
                    <a:pt x="397331" y="2601285"/>
                  </a:lnTo>
                  <a:lnTo>
                    <a:pt x="427881" y="2634252"/>
                  </a:lnTo>
                  <a:lnTo>
                    <a:pt x="459380" y="2666424"/>
                  </a:lnTo>
                  <a:lnTo>
                    <a:pt x="491807" y="2697783"/>
                  </a:lnTo>
                  <a:lnTo>
                    <a:pt x="525143" y="2728310"/>
                  </a:lnTo>
                  <a:lnTo>
                    <a:pt x="559368" y="2757988"/>
                  </a:lnTo>
                  <a:lnTo>
                    <a:pt x="594462" y="2786796"/>
                  </a:lnTo>
                  <a:lnTo>
                    <a:pt x="630405" y="2814717"/>
                  </a:lnTo>
                  <a:lnTo>
                    <a:pt x="667178" y="2841732"/>
                  </a:lnTo>
                  <a:lnTo>
                    <a:pt x="704759" y="2867821"/>
                  </a:lnTo>
                  <a:lnTo>
                    <a:pt x="743131" y="2892967"/>
                  </a:lnTo>
                  <a:lnTo>
                    <a:pt x="782271" y="2917150"/>
                  </a:lnTo>
                  <a:lnTo>
                    <a:pt x="822162" y="2940352"/>
                  </a:lnTo>
                  <a:lnTo>
                    <a:pt x="862782" y="2962555"/>
                  </a:lnTo>
                  <a:lnTo>
                    <a:pt x="904112" y="2983738"/>
                  </a:lnTo>
                  <a:lnTo>
                    <a:pt x="946133" y="3003884"/>
                  </a:lnTo>
                  <a:lnTo>
                    <a:pt x="988823" y="3022975"/>
                  </a:lnTo>
                  <a:lnTo>
                    <a:pt x="1032164" y="3040990"/>
                  </a:lnTo>
                  <a:lnTo>
                    <a:pt x="1076135" y="3057912"/>
                  </a:lnTo>
                  <a:lnTo>
                    <a:pt x="1120717" y="3073722"/>
                  </a:lnTo>
                  <a:lnTo>
                    <a:pt x="1165890" y="3088401"/>
                  </a:lnTo>
                  <a:lnTo>
                    <a:pt x="1211633" y="3101930"/>
                  </a:lnTo>
                  <a:lnTo>
                    <a:pt x="1257927" y="3114292"/>
                  </a:lnTo>
                  <a:lnTo>
                    <a:pt x="1304752" y="3125466"/>
                  </a:lnTo>
                  <a:lnTo>
                    <a:pt x="1352089" y="3135434"/>
                  </a:lnTo>
                  <a:lnTo>
                    <a:pt x="1399916" y="3144178"/>
                  </a:lnTo>
                  <a:lnTo>
                    <a:pt x="1448215" y="3151679"/>
                  </a:lnTo>
                  <a:lnTo>
                    <a:pt x="1496966" y="3157918"/>
                  </a:lnTo>
                  <a:lnTo>
                    <a:pt x="1546148" y="3162876"/>
                  </a:lnTo>
                  <a:lnTo>
                    <a:pt x="1595741" y="3166536"/>
                  </a:lnTo>
                  <a:lnTo>
                    <a:pt x="1645727" y="3168877"/>
                  </a:lnTo>
                  <a:lnTo>
                    <a:pt x="1696084" y="3169881"/>
                  </a:lnTo>
                  <a:lnTo>
                    <a:pt x="1705304" y="3169917"/>
                  </a:lnTo>
                  <a:lnTo>
                    <a:pt x="1724659" y="3169844"/>
                  </a:lnTo>
                  <a:lnTo>
                    <a:pt x="1724659" y="2801953"/>
                  </a:lnTo>
                  <a:lnTo>
                    <a:pt x="1676944" y="2801770"/>
                  </a:lnTo>
                  <a:lnTo>
                    <a:pt x="1627128" y="2799913"/>
                  </a:lnTo>
                  <a:lnTo>
                    <a:pt x="1577787" y="2796419"/>
                  </a:lnTo>
                  <a:lnTo>
                    <a:pt x="1528951" y="2791318"/>
                  </a:lnTo>
                  <a:lnTo>
                    <a:pt x="1480655" y="2784638"/>
                  </a:lnTo>
                  <a:lnTo>
                    <a:pt x="1432931" y="2776409"/>
                  </a:lnTo>
                  <a:lnTo>
                    <a:pt x="1385812" y="2766660"/>
                  </a:lnTo>
                  <a:lnTo>
                    <a:pt x="1339330" y="2755420"/>
                  </a:lnTo>
                  <a:lnTo>
                    <a:pt x="1293519" y="2742717"/>
                  </a:lnTo>
                  <a:lnTo>
                    <a:pt x="1248412" y="2728581"/>
                  </a:lnTo>
                  <a:lnTo>
                    <a:pt x="1204041" y="2713040"/>
                  </a:lnTo>
                  <a:lnTo>
                    <a:pt x="1160439" y="2696124"/>
                  </a:lnTo>
                  <a:lnTo>
                    <a:pt x="1117639" y="2677862"/>
                  </a:lnTo>
                  <a:lnTo>
                    <a:pt x="1075674" y="2658283"/>
                  </a:lnTo>
                  <a:lnTo>
                    <a:pt x="1034577" y="2637415"/>
                  </a:lnTo>
                  <a:lnTo>
                    <a:pt x="994380" y="2615288"/>
                  </a:lnTo>
                  <a:lnTo>
                    <a:pt x="955117" y="2591930"/>
                  </a:lnTo>
                  <a:lnTo>
                    <a:pt x="916820" y="2567372"/>
                  </a:lnTo>
                  <a:lnTo>
                    <a:pt x="879523" y="2541641"/>
                  </a:lnTo>
                  <a:lnTo>
                    <a:pt x="843257" y="2514767"/>
                  </a:lnTo>
                  <a:lnTo>
                    <a:pt x="808056" y="2486779"/>
                  </a:lnTo>
                  <a:lnTo>
                    <a:pt x="773953" y="2457705"/>
                  </a:lnTo>
                  <a:lnTo>
                    <a:pt x="740981" y="2427575"/>
                  </a:lnTo>
                  <a:lnTo>
                    <a:pt x="709172" y="2396418"/>
                  </a:lnTo>
                  <a:lnTo>
                    <a:pt x="678559" y="2364263"/>
                  </a:lnTo>
                  <a:lnTo>
                    <a:pt x="649176" y="2331139"/>
                  </a:lnTo>
                  <a:lnTo>
                    <a:pt x="621055" y="2297074"/>
                  </a:lnTo>
                  <a:lnTo>
                    <a:pt x="594228" y="2262098"/>
                  </a:lnTo>
                  <a:lnTo>
                    <a:pt x="568729" y="2226240"/>
                  </a:lnTo>
                  <a:lnTo>
                    <a:pt x="544591" y="2189529"/>
                  </a:lnTo>
                  <a:lnTo>
                    <a:pt x="521846" y="2151993"/>
                  </a:lnTo>
                  <a:lnTo>
                    <a:pt x="500528" y="2113663"/>
                  </a:lnTo>
                  <a:lnTo>
                    <a:pt x="480669" y="2074566"/>
                  </a:lnTo>
                  <a:lnTo>
                    <a:pt x="462301" y="2034732"/>
                  </a:lnTo>
                  <a:lnTo>
                    <a:pt x="445459" y="1994190"/>
                  </a:lnTo>
                  <a:lnTo>
                    <a:pt x="430174" y="1952969"/>
                  </a:lnTo>
                  <a:lnTo>
                    <a:pt x="416480" y="1911098"/>
                  </a:lnTo>
                  <a:lnTo>
                    <a:pt x="404410" y="1868605"/>
                  </a:lnTo>
                  <a:lnTo>
                    <a:pt x="393996" y="1825521"/>
                  </a:lnTo>
                  <a:lnTo>
                    <a:pt x="385270" y="1781873"/>
                  </a:lnTo>
                  <a:lnTo>
                    <a:pt x="378267" y="1737691"/>
                  </a:lnTo>
                  <a:lnTo>
                    <a:pt x="373019" y="1693004"/>
                  </a:lnTo>
                  <a:lnTo>
                    <a:pt x="369558" y="1647842"/>
                  </a:lnTo>
                  <a:lnTo>
                    <a:pt x="367918" y="1602232"/>
                  </a:lnTo>
                  <a:lnTo>
                    <a:pt x="368136" y="1556598"/>
                  </a:lnTo>
                  <a:lnTo>
                    <a:pt x="370186" y="1511363"/>
                  </a:lnTo>
                  <a:lnTo>
                    <a:pt x="374038" y="1466559"/>
                  </a:lnTo>
                  <a:lnTo>
                    <a:pt x="379660" y="1422214"/>
                  </a:lnTo>
                  <a:lnTo>
                    <a:pt x="387019" y="1378359"/>
                  </a:lnTo>
                  <a:lnTo>
                    <a:pt x="396084" y="1335022"/>
                  </a:lnTo>
                  <a:lnTo>
                    <a:pt x="406822" y="1292235"/>
                  </a:lnTo>
                  <a:lnTo>
                    <a:pt x="419202" y="1250027"/>
                  </a:lnTo>
                  <a:lnTo>
                    <a:pt x="433193" y="1208427"/>
                  </a:lnTo>
                  <a:lnTo>
                    <a:pt x="448857" y="1167239"/>
                  </a:lnTo>
                  <a:lnTo>
                    <a:pt x="465875" y="1127174"/>
                  </a:lnTo>
                  <a:lnTo>
                    <a:pt x="484504" y="1087580"/>
                  </a:lnTo>
                  <a:lnTo>
                    <a:pt x="504614" y="1048714"/>
                  </a:lnTo>
                  <a:lnTo>
                    <a:pt x="526175" y="1010606"/>
                  </a:lnTo>
                  <a:lnTo>
                    <a:pt x="549155" y="973287"/>
                  </a:lnTo>
                  <a:lnTo>
                    <a:pt x="573521" y="936784"/>
                  </a:lnTo>
                  <a:lnTo>
                    <a:pt x="599241" y="901130"/>
                  </a:lnTo>
                  <a:lnTo>
                    <a:pt x="626284" y="866353"/>
                  </a:lnTo>
                  <a:lnTo>
                    <a:pt x="654618" y="832483"/>
                  </a:lnTo>
                  <a:lnTo>
                    <a:pt x="684211" y="799550"/>
                  </a:lnTo>
                  <a:lnTo>
                    <a:pt x="715031" y="767584"/>
                  </a:lnTo>
                  <a:lnTo>
                    <a:pt x="747045" y="736615"/>
                  </a:lnTo>
                  <a:lnTo>
                    <a:pt x="780223" y="706673"/>
                  </a:lnTo>
                  <a:lnTo>
                    <a:pt x="814532" y="677788"/>
                  </a:lnTo>
                  <a:lnTo>
                    <a:pt x="849940" y="649988"/>
                  </a:lnTo>
                  <a:lnTo>
                    <a:pt x="886415" y="623305"/>
                  </a:lnTo>
                  <a:lnTo>
                    <a:pt x="923926" y="597768"/>
                  </a:lnTo>
                  <a:lnTo>
                    <a:pt x="962440" y="573407"/>
                  </a:lnTo>
                  <a:lnTo>
                    <a:pt x="1001926" y="550252"/>
                  </a:lnTo>
                  <a:lnTo>
                    <a:pt x="1042352" y="528333"/>
                  </a:lnTo>
                  <a:lnTo>
                    <a:pt x="1083685" y="507679"/>
                  </a:lnTo>
                  <a:lnTo>
                    <a:pt x="1125894" y="488320"/>
                  </a:lnTo>
                  <a:lnTo>
                    <a:pt x="1168947" y="470286"/>
                  </a:lnTo>
                  <a:lnTo>
                    <a:pt x="1212812" y="453608"/>
                  </a:lnTo>
                  <a:lnTo>
                    <a:pt x="1257457" y="438314"/>
                  </a:lnTo>
                  <a:lnTo>
                    <a:pt x="1302850" y="424436"/>
                  </a:lnTo>
                  <a:lnTo>
                    <a:pt x="1348960" y="412002"/>
                  </a:lnTo>
                  <a:lnTo>
                    <a:pt x="1395754" y="401042"/>
                  </a:lnTo>
                  <a:lnTo>
                    <a:pt x="1443200" y="391586"/>
                  </a:lnTo>
                  <a:lnTo>
                    <a:pt x="1491266" y="383665"/>
                  </a:lnTo>
                  <a:lnTo>
                    <a:pt x="1539922" y="377308"/>
                  </a:lnTo>
                  <a:lnTo>
                    <a:pt x="1589133" y="372544"/>
                  </a:lnTo>
                  <a:lnTo>
                    <a:pt x="1638870" y="369405"/>
                  </a:lnTo>
                  <a:lnTo>
                    <a:pt x="1689100" y="367919"/>
                  </a:lnTo>
                  <a:lnTo>
                    <a:pt x="1717421" y="367823"/>
                  </a:lnTo>
                  <a:lnTo>
                    <a:pt x="1720214" y="0"/>
                  </a:lnTo>
                  <a:close/>
                </a:path>
                <a:path w="1724659" h="3169920">
                  <a:moveTo>
                    <a:pt x="1717421" y="367823"/>
                  </a:moveTo>
                  <a:lnTo>
                    <a:pt x="1703212" y="367823"/>
                  </a:lnTo>
                  <a:lnTo>
                    <a:pt x="1717420" y="367919"/>
                  </a:lnTo>
                  <a:close/>
                </a:path>
              </a:pathLst>
            </a:custGeom>
            <a:solidFill>
              <a:srgbClr val="B1B1B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7419340" y="1529080"/>
              <a:ext cx="1720214" cy="2487930"/>
            </a:xfrm>
            <a:custGeom>
              <a:avLst/>
              <a:gdLst/>
              <a:ahLst/>
              <a:cxnLst/>
              <a:rect l="l" t="t" r="r" b="b"/>
              <a:pathLst>
                <a:path w="1720215" h="2487929">
                  <a:moveTo>
                    <a:pt x="1720214" y="0"/>
                  </a:moveTo>
                  <a:lnTo>
                    <a:pt x="1669840" y="350"/>
                  </a:lnTo>
                  <a:lnTo>
                    <a:pt x="1619818" y="2041"/>
                  </a:lnTo>
                  <a:lnTo>
                    <a:pt x="1570168" y="5056"/>
                  </a:lnTo>
                  <a:lnTo>
                    <a:pt x="1520910" y="9374"/>
                  </a:lnTo>
                  <a:lnTo>
                    <a:pt x="1472065" y="14979"/>
                  </a:lnTo>
                  <a:lnTo>
                    <a:pt x="1423652" y="21851"/>
                  </a:lnTo>
                  <a:lnTo>
                    <a:pt x="1375692" y="29972"/>
                  </a:lnTo>
                  <a:lnTo>
                    <a:pt x="1328205" y="39324"/>
                  </a:lnTo>
                  <a:lnTo>
                    <a:pt x="1281212" y="49888"/>
                  </a:lnTo>
                  <a:lnTo>
                    <a:pt x="1234731" y="61646"/>
                  </a:lnTo>
                  <a:lnTo>
                    <a:pt x="1188784" y="74579"/>
                  </a:lnTo>
                  <a:lnTo>
                    <a:pt x="1143391" y="88669"/>
                  </a:lnTo>
                  <a:lnTo>
                    <a:pt x="1098571" y="103897"/>
                  </a:lnTo>
                  <a:lnTo>
                    <a:pt x="1054346" y="120245"/>
                  </a:lnTo>
                  <a:lnTo>
                    <a:pt x="1010734" y="137694"/>
                  </a:lnTo>
                  <a:lnTo>
                    <a:pt x="967756" y="156227"/>
                  </a:lnTo>
                  <a:lnTo>
                    <a:pt x="925433" y="175824"/>
                  </a:lnTo>
                  <a:lnTo>
                    <a:pt x="883784" y="196467"/>
                  </a:lnTo>
                  <a:lnTo>
                    <a:pt x="842830" y="218137"/>
                  </a:lnTo>
                  <a:lnTo>
                    <a:pt x="802590" y="240817"/>
                  </a:lnTo>
                  <a:lnTo>
                    <a:pt x="763086" y="264488"/>
                  </a:lnTo>
                  <a:lnTo>
                    <a:pt x="724337" y="289131"/>
                  </a:lnTo>
                  <a:lnTo>
                    <a:pt x="686362" y="314728"/>
                  </a:lnTo>
                  <a:lnTo>
                    <a:pt x="649184" y="341260"/>
                  </a:lnTo>
                  <a:lnTo>
                    <a:pt x="612820" y="368709"/>
                  </a:lnTo>
                  <a:lnTo>
                    <a:pt x="577293" y="397057"/>
                  </a:lnTo>
                  <a:lnTo>
                    <a:pt x="542621" y="426285"/>
                  </a:lnTo>
                  <a:lnTo>
                    <a:pt x="508825" y="456374"/>
                  </a:lnTo>
                  <a:lnTo>
                    <a:pt x="475925" y="487307"/>
                  </a:lnTo>
                  <a:lnTo>
                    <a:pt x="443942" y="519064"/>
                  </a:lnTo>
                  <a:lnTo>
                    <a:pt x="412895" y="551627"/>
                  </a:lnTo>
                  <a:lnTo>
                    <a:pt x="382805" y="584979"/>
                  </a:lnTo>
                  <a:lnTo>
                    <a:pt x="353691" y="619099"/>
                  </a:lnTo>
                  <a:lnTo>
                    <a:pt x="325574" y="653971"/>
                  </a:lnTo>
                  <a:lnTo>
                    <a:pt x="298474" y="689575"/>
                  </a:lnTo>
                  <a:lnTo>
                    <a:pt x="272412" y="725893"/>
                  </a:lnTo>
                  <a:lnTo>
                    <a:pt x="247406" y="762906"/>
                  </a:lnTo>
                  <a:lnTo>
                    <a:pt x="223479" y="800597"/>
                  </a:lnTo>
                  <a:lnTo>
                    <a:pt x="200649" y="838946"/>
                  </a:lnTo>
                  <a:lnTo>
                    <a:pt x="178936" y="877936"/>
                  </a:lnTo>
                  <a:lnTo>
                    <a:pt x="158362" y="917547"/>
                  </a:lnTo>
                  <a:lnTo>
                    <a:pt x="138945" y="957762"/>
                  </a:lnTo>
                  <a:lnTo>
                    <a:pt x="120707" y="998562"/>
                  </a:lnTo>
                  <a:lnTo>
                    <a:pt x="103668" y="1039928"/>
                  </a:lnTo>
                  <a:lnTo>
                    <a:pt x="87846" y="1081841"/>
                  </a:lnTo>
                  <a:lnTo>
                    <a:pt x="73264" y="1124285"/>
                  </a:lnTo>
                  <a:lnTo>
                    <a:pt x="59940" y="1167239"/>
                  </a:lnTo>
                  <a:lnTo>
                    <a:pt x="47896" y="1210686"/>
                  </a:lnTo>
                  <a:lnTo>
                    <a:pt x="37150" y="1254608"/>
                  </a:lnTo>
                  <a:lnTo>
                    <a:pt x="27724" y="1298985"/>
                  </a:lnTo>
                  <a:lnTo>
                    <a:pt x="19637" y="1343799"/>
                  </a:lnTo>
                  <a:lnTo>
                    <a:pt x="12910" y="1389032"/>
                  </a:lnTo>
                  <a:lnTo>
                    <a:pt x="7562" y="1434665"/>
                  </a:lnTo>
                  <a:lnTo>
                    <a:pt x="3614" y="1480681"/>
                  </a:lnTo>
                  <a:lnTo>
                    <a:pt x="1087" y="1527060"/>
                  </a:lnTo>
                  <a:lnTo>
                    <a:pt x="0" y="1573784"/>
                  </a:lnTo>
                  <a:lnTo>
                    <a:pt x="450" y="1622682"/>
                  </a:lnTo>
                  <a:lnTo>
                    <a:pt x="2519" y="1671440"/>
                  </a:lnTo>
                  <a:lnTo>
                    <a:pt x="6194" y="1720023"/>
                  </a:lnTo>
                  <a:lnTo>
                    <a:pt x="11466" y="1768399"/>
                  </a:lnTo>
                  <a:lnTo>
                    <a:pt x="18323" y="1816536"/>
                  </a:lnTo>
                  <a:lnTo>
                    <a:pt x="26755" y="1864400"/>
                  </a:lnTo>
                  <a:lnTo>
                    <a:pt x="36750" y="1911960"/>
                  </a:lnTo>
                  <a:lnTo>
                    <a:pt x="48298" y="1959181"/>
                  </a:lnTo>
                  <a:lnTo>
                    <a:pt x="61388" y="2006031"/>
                  </a:lnTo>
                  <a:lnTo>
                    <a:pt x="76009" y="2052478"/>
                  </a:lnTo>
                  <a:lnTo>
                    <a:pt x="92150" y="2098489"/>
                  </a:lnTo>
                  <a:lnTo>
                    <a:pt x="109801" y="2144031"/>
                  </a:lnTo>
                  <a:lnTo>
                    <a:pt x="128950" y="2189071"/>
                  </a:lnTo>
                  <a:lnTo>
                    <a:pt x="149586" y="2233576"/>
                  </a:lnTo>
                  <a:lnTo>
                    <a:pt x="171700" y="2277514"/>
                  </a:lnTo>
                  <a:lnTo>
                    <a:pt x="195279" y="2320852"/>
                  </a:lnTo>
                  <a:lnTo>
                    <a:pt x="220313" y="2363558"/>
                  </a:lnTo>
                  <a:lnTo>
                    <a:pt x="246791" y="2405597"/>
                  </a:lnTo>
                  <a:lnTo>
                    <a:pt x="274703" y="2446938"/>
                  </a:lnTo>
                  <a:lnTo>
                    <a:pt x="304037" y="2487549"/>
                  </a:lnTo>
                  <a:lnTo>
                    <a:pt x="610234" y="2290699"/>
                  </a:lnTo>
                  <a:lnTo>
                    <a:pt x="581232" y="2251935"/>
                  </a:lnTo>
                  <a:lnTo>
                    <a:pt x="554079" y="2212528"/>
                  </a:lnTo>
                  <a:lnTo>
                    <a:pt x="528767" y="2172522"/>
                  </a:lnTo>
                  <a:lnTo>
                    <a:pt x="505289" y="2131962"/>
                  </a:lnTo>
                  <a:lnTo>
                    <a:pt x="483636" y="2090891"/>
                  </a:lnTo>
                  <a:lnTo>
                    <a:pt x="463800" y="2049353"/>
                  </a:lnTo>
                  <a:lnTo>
                    <a:pt x="445773" y="2007394"/>
                  </a:lnTo>
                  <a:lnTo>
                    <a:pt x="429545" y="1965056"/>
                  </a:lnTo>
                  <a:lnTo>
                    <a:pt x="415109" y="1922384"/>
                  </a:lnTo>
                  <a:lnTo>
                    <a:pt x="402458" y="1879421"/>
                  </a:lnTo>
                  <a:lnTo>
                    <a:pt x="391581" y="1836213"/>
                  </a:lnTo>
                  <a:lnTo>
                    <a:pt x="382471" y="1792803"/>
                  </a:lnTo>
                  <a:lnTo>
                    <a:pt x="375120" y="1749236"/>
                  </a:lnTo>
                  <a:lnTo>
                    <a:pt x="369520" y="1705554"/>
                  </a:lnTo>
                  <a:lnTo>
                    <a:pt x="365662" y="1661804"/>
                  </a:lnTo>
                  <a:lnTo>
                    <a:pt x="363537" y="1618027"/>
                  </a:lnTo>
                  <a:lnTo>
                    <a:pt x="363139" y="1574270"/>
                  </a:lnTo>
                  <a:lnTo>
                    <a:pt x="364457" y="1530575"/>
                  </a:lnTo>
                  <a:lnTo>
                    <a:pt x="367485" y="1486987"/>
                  </a:lnTo>
                  <a:lnTo>
                    <a:pt x="372213" y="1443551"/>
                  </a:lnTo>
                  <a:lnTo>
                    <a:pt x="378633" y="1400309"/>
                  </a:lnTo>
                  <a:lnTo>
                    <a:pt x="386738" y="1357306"/>
                  </a:lnTo>
                  <a:lnTo>
                    <a:pt x="396519" y="1314587"/>
                  </a:lnTo>
                  <a:lnTo>
                    <a:pt x="407967" y="1272196"/>
                  </a:lnTo>
                  <a:lnTo>
                    <a:pt x="421074" y="1230176"/>
                  </a:lnTo>
                  <a:lnTo>
                    <a:pt x="435833" y="1188571"/>
                  </a:lnTo>
                  <a:lnTo>
                    <a:pt x="452234" y="1147426"/>
                  </a:lnTo>
                  <a:lnTo>
                    <a:pt x="470269" y="1106786"/>
                  </a:lnTo>
                  <a:lnTo>
                    <a:pt x="489931" y="1066693"/>
                  </a:lnTo>
                  <a:lnTo>
                    <a:pt x="511210" y="1027192"/>
                  </a:lnTo>
                  <a:lnTo>
                    <a:pt x="534099" y="988327"/>
                  </a:lnTo>
                  <a:lnTo>
                    <a:pt x="558589" y="950143"/>
                  </a:lnTo>
                  <a:lnTo>
                    <a:pt x="584672" y="912683"/>
                  </a:lnTo>
                  <a:lnTo>
                    <a:pt x="612340" y="875992"/>
                  </a:lnTo>
                  <a:lnTo>
                    <a:pt x="641584" y="840113"/>
                  </a:lnTo>
                  <a:lnTo>
                    <a:pt x="672396" y="805091"/>
                  </a:lnTo>
                  <a:lnTo>
                    <a:pt x="704768" y="770969"/>
                  </a:lnTo>
                  <a:lnTo>
                    <a:pt x="738691" y="737793"/>
                  </a:lnTo>
                  <a:lnTo>
                    <a:pt x="774158" y="705606"/>
                  </a:lnTo>
                  <a:lnTo>
                    <a:pt x="811159" y="674451"/>
                  </a:lnTo>
                  <a:lnTo>
                    <a:pt x="849688" y="644374"/>
                  </a:lnTo>
                  <a:lnTo>
                    <a:pt x="889734" y="615419"/>
                  </a:lnTo>
                  <a:lnTo>
                    <a:pt x="931290" y="587629"/>
                  </a:lnTo>
                  <a:lnTo>
                    <a:pt x="972295" y="562284"/>
                  </a:lnTo>
                  <a:lnTo>
                    <a:pt x="1014191" y="538391"/>
                  </a:lnTo>
                  <a:lnTo>
                    <a:pt x="1056930" y="515961"/>
                  </a:lnTo>
                  <a:lnTo>
                    <a:pt x="1100467" y="495009"/>
                  </a:lnTo>
                  <a:lnTo>
                    <a:pt x="1144753" y="475548"/>
                  </a:lnTo>
                  <a:lnTo>
                    <a:pt x="1189741" y="457591"/>
                  </a:lnTo>
                  <a:lnTo>
                    <a:pt x="1235384" y="441152"/>
                  </a:lnTo>
                  <a:lnTo>
                    <a:pt x="1281634" y="426245"/>
                  </a:lnTo>
                  <a:lnTo>
                    <a:pt x="1328444" y="412882"/>
                  </a:lnTo>
                  <a:lnTo>
                    <a:pt x="1375768" y="401078"/>
                  </a:lnTo>
                  <a:lnTo>
                    <a:pt x="1423557" y="390846"/>
                  </a:lnTo>
                  <a:lnTo>
                    <a:pt x="1471765" y="382199"/>
                  </a:lnTo>
                  <a:lnTo>
                    <a:pt x="1520343" y="375152"/>
                  </a:lnTo>
                  <a:lnTo>
                    <a:pt x="1569245" y="369716"/>
                  </a:lnTo>
                  <a:lnTo>
                    <a:pt x="1618424" y="365907"/>
                  </a:lnTo>
                  <a:lnTo>
                    <a:pt x="1667831" y="363737"/>
                  </a:lnTo>
                  <a:lnTo>
                    <a:pt x="1717420" y="363220"/>
                  </a:lnTo>
                  <a:lnTo>
                    <a:pt x="1720214" y="0"/>
                  </a:lnTo>
                  <a:close/>
                </a:path>
              </a:pathLst>
            </a:custGeom>
            <a:solidFill>
              <a:srgbClr val="EB484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7707630" y="1529080"/>
              <a:ext cx="1431925" cy="897890"/>
            </a:xfrm>
            <a:custGeom>
              <a:avLst/>
              <a:gdLst/>
              <a:ahLst/>
              <a:cxnLst/>
              <a:rect l="l" t="t" r="r" b="b"/>
              <a:pathLst>
                <a:path w="1431925" h="897889">
                  <a:moveTo>
                    <a:pt x="1431925" y="0"/>
                  </a:moveTo>
                  <a:lnTo>
                    <a:pt x="1381329" y="368"/>
                  </a:lnTo>
                  <a:lnTo>
                    <a:pt x="1330950" y="2114"/>
                  </a:lnTo>
                  <a:lnTo>
                    <a:pt x="1280818" y="5225"/>
                  </a:lnTo>
                  <a:lnTo>
                    <a:pt x="1230958" y="9686"/>
                  </a:lnTo>
                  <a:lnTo>
                    <a:pt x="1181399" y="15484"/>
                  </a:lnTo>
                  <a:lnTo>
                    <a:pt x="1132169" y="22605"/>
                  </a:lnTo>
                  <a:lnTo>
                    <a:pt x="1083296" y="31036"/>
                  </a:lnTo>
                  <a:lnTo>
                    <a:pt x="1034807" y="40763"/>
                  </a:lnTo>
                  <a:lnTo>
                    <a:pt x="986730" y="51772"/>
                  </a:lnTo>
                  <a:lnTo>
                    <a:pt x="939093" y="64050"/>
                  </a:lnTo>
                  <a:lnTo>
                    <a:pt x="891923" y="77583"/>
                  </a:lnTo>
                  <a:lnTo>
                    <a:pt x="845249" y="92358"/>
                  </a:lnTo>
                  <a:lnTo>
                    <a:pt x="799099" y="108360"/>
                  </a:lnTo>
                  <a:lnTo>
                    <a:pt x="753499" y="125576"/>
                  </a:lnTo>
                  <a:lnTo>
                    <a:pt x="708478" y="143992"/>
                  </a:lnTo>
                  <a:lnTo>
                    <a:pt x="664063" y="163595"/>
                  </a:lnTo>
                  <a:lnTo>
                    <a:pt x="620283" y="184372"/>
                  </a:lnTo>
                  <a:lnTo>
                    <a:pt x="577165" y="206308"/>
                  </a:lnTo>
                  <a:lnTo>
                    <a:pt x="534737" y="229389"/>
                  </a:lnTo>
                  <a:lnTo>
                    <a:pt x="493027" y="253603"/>
                  </a:lnTo>
                  <a:lnTo>
                    <a:pt x="452062" y="278936"/>
                  </a:lnTo>
                  <a:lnTo>
                    <a:pt x="411871" y="305373"/>
                  </a:lnTo>
                  <a:lnTo>
                    <a:pt x="372480" y="332901"/>
                  </a:lnTo>
                  <a:lnTo>
                    <a:pt x="333919" y="361508"/>
                  </a:lnTo>
                  <a:lnTo>
                    <a:pt x="296214" y="391178"/>
                  </a:lnTo>
                  <a:lnTo>
                    <a:pt x="259393" y="421898"/>
                  </a:lnTo>
                  <a:lnTo>
                    <a:pt x="223484" y="453655"/>
                  </a:lnTo>
                  <a:lnTo>
                    <a:pt x="188516" y="486435"/>
                  </a:lnTo>
                  <a:lnTo>
                    <a:pt x="154515" y="520224"/>
                  </a:lnTo>
                  <a:lnTo>
                    <a:pt x="121510" y="555009"/>
                  </a:lnTo>
                  <a:lnTo>
                    <a:pt x="89528" y="590776"/>
                  </a:lnTo>
                  <a:lnTo>
                    <a:pt x="58597" y="627512"/>
                  </a:lnTo>
                  <a:lnTo>
                    <a:pt x="28745" y="665202"/>
                  </a:lnTo>
                  <a:lnTo>
                    <a:pt x="0" y="703834"/>
                  </a:lnTo>
                  <a:lnTo>
                    <a:pt x="312420" y="897763"/>
                  </a:lnTo>
                  <a:lnTo>
                    <a:pt x="342196" y="859741"/>
                  </a:lnTo>
                  <a:lnTo>
                    <a:pt x="373406" y="822947"/>
                  </a:lnTo>
                  <a:lnTo>
                    <a:pt x="406003" y="787404"/>
                  </a:lnTo>
                  <a:lnTo>
                    <a:pt x="439938" y="753133"/>
                  </a:lnTo>
                  <a:lnTo>
                    <a:pt x="475165" y="720157"/>
                  </a:lnTo>
                  <a:lnTo>
                    <a:pt x="511635" y="688499"/>
                  </a:lnTo>
                  <a:lnTo>
                    <a:pt x="549302" y="658181"/>
                  </a:lnTo>
                  <a:lnTo>
                    <a:pt x="588117" y="629226"/>
                  </a:lnTo>
                  <a:lnTo>
                    <a:pt x="628034" y="601656"/>
                  </a:lnTo>
                  <a:lnTo>
                    <a:pt x="669005" y="575494"/>
                  </a:lnTo>
                  <a:lnTo>
                    <a:pt x="710982" y="550763"/>
                  </a:lnTo>
                  <a:lnTo>
                    <a:pt x="753918" y="527485"/>
                  </a:lnTo>
                  <a:lnTo>
                    <a:pt x="797766" y="505682"/>
                  </a:lnTo>
                  <a:lnTo>
                    <a:pt x="842478" y="485377"/>
                  </a:lnTo>
                  <a:lnTo>
                    <a:pt x="888006" y="466593"/>
                  </a:lnTo>
                  <a:lnTo>
                    <a:pt x="934303" y="449352"/>
                  </a:lnTo>
                  <a:lnTo>
                    <a:pt x="981322" y="433677"/>
                  </a:lnTo>
                  <a:lnTo>
                    <a:pt x="1029015" y="419589"/>
                  </a:lnTo>
                  <a:lnTo>
                    <a:pt x="1077335" y="407113"/>
                  </a:lnTo>
                  <a:lnTo>
                    <a:pt x="1126233" y="396270"/>
                  </a:lnTo>
                  <a:lnTo>
                    <a:pt x="1175664" y="387083"/>
                  </a:lnTo>
                  <a:lnTo>
                    <a:pt x="1225579" y="379575"/>
                  </a:lnTo>
                  <a:lnTo>
                    <a:pt x="1275930" y="373767"/>
                  </a:lnTo>
                  <a:lnTo>
                    <a:pt x="1326671" y="369683"/>
                  </a:lnTo>
                  <a:lnTo>
                    <a:pt x="1377754" y="367345"/>
                  </a:lnTo>
                  <a:lnTo>
                    <a:pt x="1429130" y="366776"/>
                  </a:lnTo>
                  <a:lnTo>
                    <a:pt x="1431925" y="0"/>
                  </a:lnTo>
                  <a:close/>
                </a:path>
              </a:pathLst>
            </a:custGeom>
            <a:solidFill>
              <a:srgbClr val="3E3E3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3092196" y="3641006"/>
            <a:ext cx="2986405" cy="192103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83234">
              <a:lnSpc>
                <a:spcPct val="100000"/>
              </a:lnSpc>
              <a:spcBef>
                <a:spcPts val="100"/>
              </a:spcBef>
            </a:pPr>
            <a:r>
              <a:rPr sz="4000" b="1" dirty="0">
                <a:solidFill>
                  <a:srgbClr val="404040"/>
                </a:solidFill>
                <a:latin typeface="Arial"/>
                <a:cs typeface="Arial"/>
              </a:rPr>
              <a:t>Magnetik</a:t>
            </a:r>
            <a:endParaRPr sz="40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4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4000" b="1" dirty="0">
                <a:solidFill>
                  <a:srgbClr val="404040"/>
                </a:solidFill>
                <a:latin typeface="Arial"/>
                <a:cs typeface="Arial"/>
              </a:rPr>
              <a:t>Lai</a:t>
            </a:r>
            <a:r>
              <a:rPr sz="4000" b="1" spc="-10" dirty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r>
              <a:rPr sz="4000" b="1" spc="10" dirty="0">
                <a:solidFill>
                  <a:srgbClr val="404040"/>
                </a:solidFill>
                <a:latin typeface="Arial"/>
                <a:cs typeface="Arial"/>
              </a:rPr>
              <a:t>-</a:t>
            </a:r>
            <a:r>
              <a:rPr sz="4000" b="1" dirty="0">
                <a:solidFill>
                  <a:srgbClr val="404040"/>
                </a:solidFill>
                <a:latin typeface="Arial"/>
                <a:cs typeface="Arial"/>
              </a:rPr>
              <a:t>lainn</a:t>
            </a:r>
            <a:r>
              <a:rPr sz="4000" b="1" spc="-50" dirty="0">
                <a:solidFill>
                  <a:srgbClr val="404040"/>
                </a:solidFill>
                <a:latin typeface="Arial"/>
                <a:cs typeface="Arial"/>
              </a:rPr>
              <a:t>y</a:t>
            </a:r>
            <a:r>
              <a:rPr sz="4000" b="1" dirty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endParaRPr sz="4000">
              <a:latin typeface="Arial"/>
              <a:cs typeface="Arial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6443979" y="3735494"/>
            <a:ext cx="535940" cy="717973"/>
            <a:chOff x="6443979" y="2801620"/>
            <a:chExt cx="535940" cy="538480"/>
          </a:xfrm>
        </p:grpSpPr>
        <p:sp>
          <p:nvSpPr>
            <p:cNvPr id="14" name="object 14"/>
            <p:cNvSpPr/>
            <p:nvPr/>
          </p:nvSpPr>
          <p:spPr>
            <a:xfrm>
              <a:off x="6443979" y="2801620"/>
              <a:ext cx="535940" cy="538480"/>
            </a:xfrm>
            <a:custGeom>
              <a:avLst/>
              <a:gdLst/>
              <a:ahLst/>
              <a:cxnLst/>
              <a:rect l="l" t="t" r="r" b="b"/>
              <a:pathLst>
                <a:path w="535940" h="538479">
                  <a:moveTo>
                    <a:pt x="267970" y="0"/>
                  </a:moveTo>
                  <a:lnTo>
                    <a:pt x="219812" y="4337"/>
                  </a:lnTo>
                  <a:lnTo>
                    <a:pt x="174483" y="16842"/>
                  </a:lnTo>
                  <a:lnTo>
                    <a:pt x="132738" y="36754"/>
                  </a:lnTo>
                  <a:lnTo>
                    <a:pt x="95337" y="63315"/>
                  </a:lnTo>
                  <a:lnTo>
                    <a:pt x="63036" y="95763"/>
                  </a:lnTo>
                  <a:lnTo>
                    <a:pt x="36594" y="133340"/>
                  </a:lnTo>
                  <a:lnTo>
                    <a:pt x="16769" y="175285"/>
                  </a:lnTo>
                  <a:lnTo>
                    <a:pt x="4318" y="220838"/>
                  </a:lnTo>
                  <a:lnTo>
                    <a:pt x="0" y="269240"/>
                  </a:lnTo>
                  <a:lnTo>
                    <a:pt x="4318" y="317641"/>
                  </a:lnTo>
                  <a:lnTo>
                    <a:pt x="16769" y="363194"/>
                  </a:lnTo>
                  <a:lnTo>
                    <a:pt x="36594" y="405139"/>
                  </a:lnTo>
                  <a:lnTo>
                    <a:pt x="63036" y="442716"/>
                  </a:lnTo>
                  <a:lnTo>
                    <a:pt x="95337" y="475164"/>
                  </a:lnTo>
                  <a:lnTo>
                    <a:pt x="132738" y="501725"/>
                  </a:lnTo>
                  <a:lnTo>
                    <a:pt x="174483" y="521637"/>
                  </a:lnTo>
                  <a:lnTo>
                    <a:pt x="219812" y="534142"/>
                  </a:lnTo>
                  <a:lnTo>
                    <a:pt x="267970" y="538480"/>
                  </a:lnTo>
                  <a:lnTo>
                    <a:pt x="316127" y="534142"/>
                  </a:lnTo>
                  <a:lnTo>
                    <a:pt x="361456" y="521637"/>
                  </a:lnTo>
                  <a:lnTo>
                    <a:pt x="403201" y="501725"/>
                  </a:lnTo>
                  <a:lnTo>
                    <a:pt x="440602" y="475164"/>
                  </a:lnTo>
                  <a:lnTo>
                    <a:pt x="472903" y="442716"/>
                  </a:lnTo>
                  <a:lnTo>
                    <a:pt x="499345" y="405139"/>
                  </a:lnTo>
                  <a:lnTo>
                    <a:pt x="519170" y="363194"/>
                  </a:lnTo>
                  <a:lnTo>
                    <a:pt x="531621" y="317641"/>
                  </a:lnTo>
                  <a:lnTo>
                    <a:pt x="535940" y="269240"/>
                  </a:lnTo>
                  <a:lnTo>
                    <a:pt x="531621" y="220838"/>
                  </a:lnTo>
                  <a:lnTo>
                    <a:pt x="519170" y="175285"/>
                  </a:lnTo>
                  <a:lnTo>
                    <a:pt x="499345" y="133340"/>
                  </a:lnTo>
                  <a:lnTo>
                    <a:pt x="472903" y="95763"/>
                  </a:lnTo>
                  <a:lnTo>
                    <a:pt x="440602" y="63315"/>
                  </a:lnTo>
                  <a:lnTo>
                    <a:pt x="403201" y="36754"/>
                  </a:lnTo>
                  <a:lnTo>
                    <a:pt x="361456" y="16842"/>
                  </a:lnTo>
                  <a:lnTo>
                    <a:pt x="316127" y="4337"/>
                  </a:lnTo>
                  <a:lnTo>
                    <a:pt x="267970" y="0"/>
                  </a:lnTo>
                  <a:close/>
                </a:path>
              </a:pathLst>
            </a:custGeom>
            <a:solidFill>
              <a:srgbClr val="EB484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6603999" y="2961640"/>
              <a:ext cx="233679" cy="20574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5368352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02271" y="343756"/>
            <a:ext cx="8042595" cy="8745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800" b="1" dirty="0">
                <a:solidFill>
                  <a:schemeClr val="tx1"/>
                </a:solidFill>
                <a:latin typeface="Arial Rounded MT Bold" pitchFamily="34" charset="0"/>
              </a:rPr>
              <a:t>Pemberkasan dan </a:t>
            </a:r>
            <a:r>
              <a:rPr sz="2800" b="1" spc="-10" dirty="0" err="1">
                <a:solidFill>
                  <a:schemeClr val="tx1"/>
                </a:solidFill>
                <a:latin typeface="Arial Rounded MT Bold" pitchFamily="34" charset="0"/>
              </a:rPr>
              <a:t>penyimpanan</a:t>
            </a:r>
            <a:r>
              <a:rPr sz="2800" b="1" spc="-10" dirty="0">
                <a:solidFill>
                  <a:schemeClr val="tx1"/>
                </a:solidFill>
                <a:latin typeface="Arial Rounded MT Bold" pitchFamily="34" charset="0"/>
              </a:rPr>
              <a:t> </a:t>
            </a:r>
            <a:r>
              <a:rPr sz="2800" b="1" dirty="0" err="1">
                <a:solidFill>
                  <a:schemeClr val="tx1"/>
                </a:solidFill>
                <a:latin typeface="Arial Rounded MT Bold" pitchFamily="34" charset="0"/>
              </a:rPr>
              <a:t>arsip</a:t>
            </a:r>
            <a:r>
              <a:rPr lang="en-ID" sz="2800" b="1" dirty="0">
                <a:solidFill>
                  <a:schemeClr val="tx1"/>
                </a:solidFill>
                <a:latin typeface="Arial Rounded MT Bold" pitchFamily="34" charset="0"/>
              </a:rPr>
              <a:t> </a:t>
            </a:r>
            <a:r>
              <a:rPr sz="2800" b="1" spc="-5" dirty="0" err="1">
                <a:solidFill>
                  <a:schemeClr val="tx1"/>
                </a:solidFill>
                <a:latin typeface="Arial Rounded MT Bold" pitchFamily="34" charset="0"/>
              </a:rPr>
              <a:t>aktif</a:t>
            </a:r>
            <a:r>
              <a:rPr sz="2800" b="1" spc="-5" dirty="0">
                <a:solidFill>
                  <a:schemeClr val="tx1"/>
                </a:solidFill>
                <a:latin typeface="Arial Rounded MT Bold" pitchFamily="34" charset="0"/>
              </a:rPr>
              <a:t>  dilaksanakan melalui</a:t>
            </a:r>
            <a:r>
              <a:rPr sz="2800" b="1" spc="35" dirty="0">
                <a:solidFill>
                  <a:schemeClr val="tx1"/>
                </a:solidFill>
                <a:latin typeface="Arial Rounded MT Bold" pitchFamily="34" charset="0"/>
              </a:rPr>
              <a:t> </a:t>
            </a:r>
            <a:r>
              <a:rPr sz="2800" b="1" dirty="0">
                <a:solidFill>
                  <a:schemeClr val="tx1"/>
                </a:solidFill>
                <a:latin typeface="Arial Rounded MT Bold" pitchFamily="34" charset="0"/>
              </a:rPr>
              <a:t>prosedur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533401" y="2810933"/>
            <a:ext cx="8176259" cy="1354667"/>
            <a:chOff x="533400" y="2108200"/>
            <a:chExt cx="8176259" cy="1016000"/>
          </a:xfrm>
        </p:grpSpPr>
        <p:sp>
          <p:nvSpPr>
            <p:cNvPr id="4" name="object 4"/>
            <p:cNvSpPr/>
            <p:nvPr/>
          </p:nvSpPr>
          <p:spPr>
            <a:xfrm>
              <a:off x="565150" y="2160269"/>
              <a:ext cx="932180" cy="932180"/>
            </a:xfrm>
            <a:custGeom>
              <a:avLst/>
              <a:gdLst/>
              <a:ahLst/>
              <a:cxnLst/>
              <a:rect l="l" t="t" r="r" b="b"/>
              <a:pathLst>
                <a:path w="932180" h="932180">
                  <a:moveTo>
                    <a:pt x="466090" y="0"/>
                  </a:moveTo>
                  <a:lnTo>
                    <a:pt x="418434" y="2406"/>
                  </a:lnTo>
                  <a:lnTo>
                    <a:pt x="372156" y="9468"/>
                  </a:lnTo>
                  <a:lnTo>
                    <a:pt x="327488" y="20953"/>
                  </a:lnTo>
                  <a:lnTo>
                    <a:pt x="284665" y="36625"/>
                  </a:lnTo>
                  <a:lnTo>
                    <a:pt x="243922" y="56251"/>
                  </a:lnTo>
                  <a:lnTo>
                    <a:pt x="205493" y="79597"/>
                  </a:lnTo>
                  <a:lnTo>
                    <a:pt x="169612" y="106427"/>
                  </a:lnTo>
                  <a:lnTo>
                    <a:pt x="136513" y="136509"/>
                  </a:lnTo>
                  <a:lnTo>
                    <a:pt x="106431" y="169607"/>
                  </a:lnTo>
                  <a:lnTo>
                    <a:pt x="79600" y="205488"/>
                  </a:lnTo>
                  <a:lnTo>
                    <a:pt x="56254" y="243917"/>
                  </a:lnTo>
                  <a:lnTo>
                    <a:pt x="36627" y="284660"/>
                  </a:lnTo>
                  <a:lnTo>
                    <a:pt x="20954" y="327483"/>
                  </a:lnTo>
                  <a:lnTo>
                    <a:pt x="9469" y="372152"/>
                  </a:lnTo>
                  <a:lnTo>
                    <a:pt x="2406" y="418432"/>
                  </a:lnTo>
                  <a:lnTo>
                    <a:pt x="0" y="466090"/>
                  </a:lnTo>
                  <a:lnTo>
                    <a:pt x="2406" y="513747"/>
                  </a:lnTo>
                  <a:lnTo>
                    <a:pt x="9469" y="560027"/>
                  </a:lnTo>
                  <a:lnTo>
                    <a:pt x="20954" y="604696"/>
                  </a:lnTo>
                  <a:lnTo>
                    <a:pt x="36627" y="647519"/>
                  </a:lnTo>
                  <a:lnTo>
                    <a:pt x="56254" y="688262"/>
                  </a:lnTo>
                  <a:lnTo>
                    <a:pt x="79600" y="726691"/>
                  </a:lnTo>
                  <a:lnTo>
                    <a:pt x="106431" y="762572"/>
                  </a:lnTo>
                  <a:lnTo>
                    <a:pt x="136513" y="795670"/>
                  </a:lnTo>
                  <a:lnTo>
                    <a:pt x="169612" y="825752"/>
                  </a:lnTo>
                  <a:lnTo>
                    <a:pt x="205493" y="852582"/>
                  </a:lnTo>
                  <a:lnTo>
                    <a:pt x="243922" y="875928"/>
                  </a:lnTo>
                  <a:lnTo>
                    <a:pt x="284665" y="895554"/>
                  </a:lnTo>
                  <a:lnTo>
                    <a:pt x="327488" y="911226"/>
                  </a:lnTo>
                  <a:lnTo>
                    <a:pt x="372156" y="922711"/>
                  </a:lnTo>
                  <a:lnTo>
                    <a:pt x="418434" y="929773"/>
                  </a:lnTo>
                  <a:lnTo>
                    <a:pt x="466090" y="932180"/>
                  </a:lnTo>
                  <a:lnTo>
                    <a:pt x="513747" y="929773"/>
                  </a:lnTo>
                  <a:lnTo>
                    <a:pt x="560027" y="922711"/>
                  </a:lnTo>
                  <a:lnTo>
                    <a:pt x="604696" y="911226"/>
                  </a:lnTo>
                  <a:lnTo>
                    <a:pt x="647519" y="895554"/>
                  </a:lnTo>
                  <a:lnTo>
                    <a:pt x="688262" y="875928"/>
                  </a:lnTo>
                  <a:lnTo>
                    <a:pt x="726691" y="852582"/>
                  </a:lnTo>
                  <a:lnTo>
                    <a:pt x="762572" y="825752"/>
                  </a:lnTo>
                  <a:lnTo>
                    <a:pt x="795670" y="795670"/>
                  </a:lnTo>
                  <a:lnTo>
                    <a:pt x="825752" y="762572"/>
                  </a:lnTo>
                  <a:lnTo>
                    <a:pt x="852582" y="726691"/>
                  </a:lnTo>
                  <a:lnTo>
                    <a:pt x="875928" y="688262"/>
                  </a:lnTo>
                  <a:lnTo>
                    <a:pt x="895554" y="647519"/>
                  </a:lnTo>
                  <a:lnTo>
                    <a:pt x="911226" y="604696"/>
                  </a:lnTo>
                  <a:lnTo>
                    <a:pt x="922711" y="560027"/>
                  </a:lnTo>
                  <a:lnTo>
                    <a:pt x="929773" y="513747"/>
                  </a:lnTo>
                  <a:lnTo>
                    <a:pt x="932180" y="466090"/>
                  </a:lnTo>
                  <a:lnTo>
                    <a:pt x="929773" y="418432"/>
                  </a:lnTo>
                  <a:lnTo>
                    <a:pt x="922711" y="372152"/>
                  </a:lnTo>
                  <a:lnTo>
                    <a:pt x="911226" y="327483"/>
                  </a:lnTo>
                  <a:lnTo>
                    <a:pt x="895554" y="284660"/>
                  </a:lnTo>
                  <a:lnTo>
                    <a:pt x="875928" y="243917"/>
                  </a:lnTo>
                  <a:lnTo>
                    <a:pt x="852582" y="205488"/>
                  </a:lnTo>
                  <a:lnTo>
                    <a:pt x="825752" y="169607"/>
                  </a:lnTo>
                  <a:lnTo>
                    <a:pt x="795670" y="136509"/>
                  </a:lnTo>
                  <a:lnTo>
                    <a:pt x="762572" y="106427"/>
                  </a:lnTo>
                  <a:lnTo>
                    <a:pt x="726691" y="79597"/>
                  </a:lnTo>
                  <a:lnTo>
                    <a:pt x="688262" y="56251"/>
                  </a:lnTo>
                  <a:lnTo>
                    <a:pt x="647519" y="36625"/>
                  </a:lnTo>
                  <a:lnTo>
                    <a:pt x="604696" y="20953"/>
                  </a:lnTo>
                  <a:lnTo>
                    <a:pt x="560027" y="9468"/>
                  </a:lnTo>
                  <a:lnTo>
                    <a:pt x="513747" y="2406"/>
                  </a:lnTo>
                  <a:lnTo>
                    <a:pt x="46609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65150" y="2160269"/>
              <a:ext cx="932180" cy="932180"/>
            </a:xfrm>
            <a:custGeom>
              <a:avLst/>
              <a:gdLst/>
              <a:ahLst/>
              <a:cxnLst/>
              <a:rect l="l" t="t" r="r" b="b"/>
              <a:pathLst>
                <a:path w="932180" h="932180">
                  <a:moveTo>
                    <a:pt x="0" y="466090"/>
                  </a:moveTo>
                  <a:lnTo>
                    <a:pt x="2406" y="418432"/>
                  </a:lnTo>
                  <a:lnTo>
                    <a:pt x="9469" y="372152"/>
                  </a:lnTo>
                  <a:lnTo>
                    <a:pt x="20954" y="327483"/>
                  </a:lnTo>
                  <a:lnTo>
                    <a:pt x="36627" y="284660"/>
                  </a:lnTo>
                  <a:lnTo>
                    <a:pt x="56254" y="243917"/>
                  </a:lnTo>
                  <a:lnTo>
                    <a:pt x="79600" y="205488"/>
                  </a:lnTo>
                  <a:lnTo>
                    <a:pt x="106431" y="169607"/>
                  </a:lnTo>
                  <a:lnTo>
                    <a:pt x="136513" y="136509"/>
                  </a:lnTo>
                  <a:lnTo>
                    <a:pt x="169612" y="106427"/>
                  </a:lnTo>
                  <a:lnTo>
                    <a:pt x="205493" y="79597"/>
                  </a:lnTo>
                  <a:lnTo>
                    <a:pt x="243922" y="56251"/>
                  </a:lnTo>
                  <a:lnTo>
                    <a:pt x="284665" y="36625"/>
                  </a:lnTo>
                  <a:lnTo>
                    <a:pt x="327488" y="20953"/>
                  </a:lnTo>
                  <a:lnTo>
                    <a:pt x="372156" y="9468"/>
                  </a:lnTo>
                  <a:lnTo>
                    <a:pt x="418434" y="2406"/>
                  </a:lnTo>
                  <a:lnTo>
                    <a:pt x="466090" y="0"/>
                  </a:lnTo>
                  <a:lnTo>
                    <a:pt x="513747" y="2406"/>
                  </a:lnTo>
                  <a:lnTo>
                    <a:pt x="560027" y="9468"/>
                  </a:lnTo>
                  <a:lnTo>
                    <a:pt x="604696" y="20953"/>
                  </a:lnTo>
                  <a:lnTo>
                    <a:pt x="647519" y="36625"/>
                  </a:lnTo>
                  <a:lnTo>
                    <a:pt x="688262" y="56251"/>
                  </a:lnTo>
                  <a:lnTo>
                    <a:pt x="726691" y="79597"/>
                  </a:lnTo>
                  <a:lnTo>
                    <a:pt x="762572" y="106427"/>
                  </a:lnTo>
                  <a:lnTo>
                    <a:pt x="795670" y="136509"/>
                  </a:lnTo>
                  <a:lnTo>
                    <a:pt x="825752" y="169607"/>
                  </a:lnTo>
                  <a:lnTo>
                    <a:pt x="852582" y="205488"/>
                  </a:lnTo>
                  <a:lnTo>
                    <a:pt x="875928" y="243917"/>
                  </a:lnTo>
                  <a:lnTo>
                    <a:pt x="895554" y="284660"/>
                  </a:lnTo>
                  <a:lnTo>
                    <a:pt x="911226" y="327483"/>
                  </a:lnTo>
                  <a:lnTo>
                    <a:pt x="922711" y="372152"/>
                  </a:lnTo>
                  <a:lnTo>
                    <a:pt x="929773" y="418432"/>
                  </a:lnTo>
                  <a:lnTo>
                    <a:pt x="932180" y="466090"/>
                  </a:lnTo>
                  <a:lnTo>
                    <a:pt x="929773" y="513747"/>
                  </a:lnTo>
                  <a:lnTo>
                    <a:pt x="922711" y="560027"/>
                  </a:lnTo>
                  <a:lnTo>
                    <a:pt x="911226" y="604696"/>
                  </a:lnTo>
                  <a:lnTo>
                    <a:pt x="895554" y="647519"/>
                  </a:lnTo>
                  <a:lnTo>
                    <a:pt x="875928" y="688262"/>
                  </a:lnTo>
                  <a:lnTo>
                    <a:pt x="852582" y="726691"/>
                  </a:lnTo>
                  <a:lnTo>
                    <a:pt x="825752" y="762572"/>
                  </a:lnTo>
                  <a:lnTo>
                    <a:pt x="795670" y="795670"/>
                  </a:lnTo>
                  <a:lnTo>
                    <a:pt x="762572" y="825752"/>
                  </a:lnTo>
                  <a:lnTo>
                    <a:pt x="726691" y="852582"/>
                  </a:lnTo>
                  <a:lnTo>
                    <a:pt x="688262" y="875928"/>
                  </a:lnTo>
                  <a:lnTo>
                    <a:pt x="647519" y="895554"/>
                  </a:lnTo>
                  <a:lnTo>
                    <a:pt x="604696" y="911226"/>
                  </a:lnTo>
                  <a:lnTo>
                    <a:pt x="560027" y="922711"/>
                  </a:lnTo>
                  <a:lnTo>
                    <a:pt x="513747" y="929773"/>
                  </a:lnTo>
                  <a:lnTo>
                    <a:pt x="466090" y="932180"/>
                  </a:lnTo>
                  <a:lnTo>
                    <a:pt x="418434" y="929773"/>
                  </a:lnTo>
                  <a:lnTo>
                    <a:pt x="372156" y="922711"/>
                  </a:lnTo>
                  <a:lnTo>
                    <a:pt x="327488" y="911226"/>
                  </a:lnTo>
                  <a:lnTo>
                    <a:pt x="284665" y="895554"/>
                  </a:lnTo>
                  <a:lnTo>
                    <a:pt x="243922" y="875928"/>
                  </a:lnTo>
                  <a:lnTo>
                    <a:pt x="205493" y="852582"/>
                  </a:lnTo>
                  <a:lnTo>
                    <a:pt x="169612" y="825752"/>
                  </a:lnTo>
                  <a:lnTo>
                    <a:pt x="136513" y="795670"/>
                  </a:lnTo>
                  <a:lnTo>
                    <a:pt x="106431" y="762572"/>
                  </a:lnTo>
                  <a:lnTo>
                    <a:pt x="79600" y="726691"/>
                  </a:lnTo>
                  <a:lnTo>
                    <a:pt x="56254" y="688262"/>
                  </a:lnTo>
                  <a:lnTo>
                    <a:pt x="36627" y="647519"/>
                  </a:lnTo>
                  <a:lnTo>
                    <a:pt x="20954" y="604696"/>
                  </a:lnTo>
                  <a:lnTo>
                    <a:pt x="9469" y="560027"/>
                  </a:lnTo>
                  <a:lnTo>
                    <a:pt x="2406" y="513747"/>
                  </a:lnTo>
                  <a:lnTo>
                    <a:pt x="0" y="466090"/>
                  </a:lnTo>
                  <a:close/>
                </a:path>
              </a:pathLst>
            </a:custGeom>
            <a:ln w="63500">
              <a:solidFill>
                <a:srgbClr val="EB484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368550" y="2160269"/>
              <a:ext cx="929640" cy="932180"/>
            </a:xfrm>
            <a:custGeom>
              <a:avLst/>
              <a:gdLst/>
              <a:ahLst/>
              <a:cxnLst/>
              <a:rect l="l" t="t" r="r" b="b"/>
              <a:pathLst>
                <a:path w="929639" h="932180">
                  <a:moveTo>
                    <a:pt x="464819" y="0"/>
                  </a:moveTo>
                  <a:lnTo>
                    <a:pt x="417302" y="2406"/>
                  </a:lnTo>
                  <a:lnTo>
                    <a:pt x="371155" y="9468"/>
                  </a:lnTo>
                  <a:lnTo>
                    <a:pt x="326613" y="20953"/>
                  </a:lnTo>
                  <a:lnTo>
                    <a:pt x="283910" y="36625"/>
                  </a:lnTo>
                  <a:lnTo>
                    <a:pt x="243279" y="56251"/>
                  </a:lnTo>
                  <a:lnTo>
                    <a:pt x="204954" y="79597"/>
                  </a:lnTo>
                  <a:lnTo>
                    <a:pt x="169170" y="106427"/>
                  </a:lnTo>
                  <a:lnTo>
                    <a:pt x="136159" y="136509"/>
                  </a:lnTo>
                  <a:lnTo>
                    <a:pt x="106157" y="169607"/>
                  </a:lnTo>
                  <a:lnTo>
                    <a:pt x="79396" y="205488"/>
                  </a:lnTo>
                  <a:lnTo>
                    <a:pt x="56110" y="243917"/>
                  </a:lnTo>
                  <a:lnTo>
                    <a:pt x="36534" y="284660"/>
                  </a:lnTo>
                  <a:lnTo>
                    <a:pt x="20901" y="327483"/>
                  </a:lnTo>
                  <a:lnTo>
                    <a:pt x="9445" y="372152"/>
                  </a:lnTo>
                  <a:lnTo>
                    <a:pt x="2400" y="418432"/>
                  </a:lnTo>
                  <a:lnTo>
                    <a:pt x="0" y="466090"/>
                  </a:lnTo>
                  <a:lnTo>
                    <a:pt x="2400" y="513747"/>
                  </a:lnTo>
                  <a:lnTo>
                    <a:pt x="9445" y="560027"/>
                  </a:lnTo>
                  <a:lnTo>
                    <a:pt x="20901" y="604696"/>
                  </a:lnTo>
                  <a:lnTo>
                    <a:pt x="36534" y="647519"/>
                  </a:lnTo>
                  <a:lnTo>
                    <a:pt x="56110" y="688262"/>
                  </a:lnTo>
                  <a:lnTo>
                    <a:pt x="79396" y="726691"/>
                  </a:lnTo>
                  <a:lnTo>
                    <a:pt x="106157" y="762572"/>
                  </a:lnTo>
                  <a:lnTo>
                    <a:pt x="136159" y="795670"/>
                  </a:lnTo>
                  <a:lnTo>
                    <a:pt x="169170" y="825752"/>
                  </a:lnTo>
                  <a:lnTo>
                    <a:pt x="204954" y="852582"/>
                  </a:lnTo>
                  <a:lnTo>
                    <a:pt x="243279" y="875928"/>
                  </a:lnTo>
                  <a:lnTo>
                    <a:pt x="283910" y="895554"/>
                  </a:lnTo>
                  <a:lnTo>
                    <a:pt x="326613" y="911226"/>
                  </a:lnTo>
                  <a:lnTo>
                    <a:pt x="371155" y="922711"/>
                  </a:lnTo>
                  <a:lnTo>
                    <a:pt x="417302" y="929773"/>
                  </a:lnTo>
                  <a:lnTo>
                    <a:pt x="464819" y="932180"/>
                  </a:lnTo>
                  <a:lnTo>
                    <a:pt x="512337" y="929773"/>
                  </a:lnTo>
                  <a:lnTo>
                    <a:pt x="558484" y="922711"/>
                  </a:lnTo>
                  <a:lnTo>
                    <a:pt x="603026" y="911226"/>
                  </a:lnTo>
                  <a:lnTo>
                    <a:pt x="645729" y="895554"/>
                  </a:lnTo>
                  <a:lnTo>
                    <a:pt x="686360" y="875928"/>
                  </a:lnTo>
                  <a:lnTo>
                    <a:pt x="724685" y="852582"/>
                  </a:lnTo>
                  <a:lnTo>
                    <a:pt x="760469" y="825752"/>
                  </a:lnTo>
                  <a:lnTo>
                    <a:pt x="793480" y="795670"/>
                  </a:lnTo>
                  <a:lnTo>
                    <a:pt x="823482" y="762572"/>
                  </a:lnTo>
                  <a:lnTo>
                    <a:pt x="850243" y="726691"/>
                  </a:lnTo>
                  <a:lnTo>
                    <a:pt x="873529" y="688262"/>
                  </a:lnTo>
                  <a:lnTo>
                    <a:pt x="893105" y="647519"/>
                  </a:lnTo>
                  <a:lnTo>
                    <a:pt x="908738" y="604696"/>
                  </a:lnTo>
                  <a:lnTo>
                    <a:pt x="920194" y="560027"/>
                  </a:lnTo>
                  <a:lnTo>
                    <a:pt x="927239" y="513747"/>
                  </a:lnTo>
                  <a:lnTo>
                    <a:pt x="929639" y="466090"/>
                  </a:lnTo>
                  <a:lnTo>
                    <a:pt x="927239" y="418432"/>
                  </a:lnTo>
                  <a:lnTo>
                    <a:pt x="920194" y="372152"/>
                  </a:lnTo>
                  <a:lnTo>
                    <a:pt x="908738" y="327483"/>
                  </a:lnTo>
                  <a:lnTo>
                    <a:pt x="893105" y="284660"/>
                  </a:lnTo>
                  <a:lnTo>
                    <a:pt x="873529" y="243917"/>
                  </a:lnTo>
                  <a:lnTo>
                    <a:pt x="850243" y="205488"/>
                  </a:lnTo>
                  <a:lnTo>
                    <a:pt x="823482" y="169607"/>
                  </a:lnTo>
                  <a:lnTo>
                    <a:pt x="793480" y="136509"/>
                  </a:lnTo>
                  <a:lnTo>
                    <a:pt x="760469" y="106427"/>
                  </a:lnTo>
                  <a:lnTo>
                    <a:pt x="724685" y="79597"/>
                  </a:lnTo>
                  <a:lnTo>
                    <a:pt x="686360" y="56251"/>
                  </a:lnTo>
                  <a:lnTo>
                    <a:pt x="645729" y="36625"/>
                  </a:lnTo>
                  <a:lnTo>
                    <a:pt x="603026" y="20953"/>
                  </a:lnTo>
                  <a:lnTo>
                    <a:pt x="558484" y="9468"/>
                  </a:lnTo>
                  <a:lnTo>
                    <a:pt x="512337" y="2406"/>
                  </a:lnTo>
                  <a:lnTo>
                    <a:pt x="46481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68550" y="2160269"/>
              <a:ext cx="929640" cy="932180"/>
            </a:xfrm>
            <a:custGeom>
              <a:avLst/>
              <a:gdLst/>
              <a:ahLst/>
              <a:cxnLst/>
              <a:rect l="l" t="t" r="r" b="b"/>
              <a:pathLst>
                <a:path w="929639" h="932180">
                  <a:moveTo>
                    <a:pt x="0" y="466090"/>
                  </a:moveTo>
                  <a:lnTo>
                    <a:pt x="2400" y="418432"/>
                  </a:lnTo>
                  <a:lnTo>
                    <a:pt x="9445" y="372152"/>
                  </a:lnTo>
                  <a:lnTo>
                    <a:pt x="20901" y="327483"/>
                  </a:lnTo>
                  <a:lnTo>
                    <a:pt x="36534" y="284660"/>
                  </a:lnTo>
                  <a:lnTo>
                    <a:pt x="56110" y="243917"/>
                  </a:lnTo>
                  <a:lnTo>
                    <a:pt x="79396" y="205488"/>
                  </a:lnTo>
                  <a:lnTo>
                    <a:pt x="106157" y="169607"/>
                  </a:lnTo>
                  <a:lnTo>
                    <a:pt x="136159" y="136509"/>
                  </a:lnTo>
                  <a:lnTo>
                    <a:pt x="169170" y="106427"/>
                  </a:lnTo>
                  <a:lnTo>
                    <a:pt x="204954" y="79597"/>
                  </a:lnTo>
                  <a:lnTo>
                    <a:pt x="243279" y="56251"/>
                  </a:lnTo>
                  <a:lnTo>
                    <a:pt x="283910" y="36625"/>
                  </a:lnTo>
                  <a:lnTo>
                    <a:pt x="326613" y="20953"/>
                  </a:lnTo>
                  <a:lnTo>
                    <a:pt x="371155" y="9468"/>
                  </a:lnTo>
                  <a:lnTo>
                    <a:pt x="417302" y="2406"/>
                  </a:lnTo>
                  <a:lnTo>
                    <a:pt x="464819" y="0"/>
                  </a:lnTo>
                  <a:lnTo>
                    <a:pt x="512337" y="2406"/>
                  </a:lnTo>
                  <a:lnTo>
                    <a:pt x="558484" y="9468"/>
                  </a:lnTo>
                  <a:lnTo>
                    <a:pt x="603026" y="20953"/>
                  </a:lnTo>
                  <a:lnTo>
                    <a:pt x="645729" y="36625"/>
                  </a:lnTo>
                  <a:lnTo>
                    <a:pt x="686360" y="56251"/>
                  </a:lnTo>
                  <a:lnTo>
                    <a:pt x="724685" y="79597"/>
                  </a:lnTo>
                  <a:lnTo>
                    <a:pt x="760469" y="106427"/>
                  </a:lnTo>
                  <a:lnTo>
                    <a:pt x="793480" y="136509"/>
                  </a:lnTo>
                  <a:lnTo>
                    <a:pt x="823482" y="169607"/>
                  </a:lnTo>
                  <a:lnTo>
                    <a:pt x="850243" y="205488"/>
                  </a:lnTo>
                  <a:lnTo>
                    <a:pt x="873529" y="243917"/>
                  </a:lnTo>
                  <a:lnTo>
                    <a:pt x="893105" y="284660"/>
                  </a:lnTo>
                  <a:lnTo>
                    <a:pt x="908738" y="327483"/>
                  </a:lnTo>
                  <a:lnTo>
                    <a:pt x="920194" y="372152"/>
                  </a:lnTo>
                  <a:lnTo>
                    <a:pt x="927239" y="418432"/>
                  </a:lnTo>
                  <a:lnTo>
                    <a:pt x="929639" y="466090"/>
                  </a:lnTo>
                  <a:lnTo>
                    <a:pt x="927239" y="513747"/>
                  </a:lnTo>
                  <a:lnTo>
                    <a:pt x="920194" y="560027"/>
                  </a:lnTo>
                  <a:lnTo>
                    <a:pt x="908738" y="604696"/>
                  </a:lnTo>
                  <a:lnTo>
                    <a:pt x="893105" y="647519"/>
                  </a:lnTo>
                  <a:lnTo>
                    <a:pt x="873529" y="688262"/>
                  </a:lnTo>
                  <a:lnTo>
                    <a:pt x="850243" y="726691"/>
                  </a:lnTo>
                  <a:lnTo>
                    <a:pt x="823482" y="762572"/>
                  </a:lnTo>
                  <a:lnTo>
                    <a:pt x="793480" y="795670"/>
                  </a:lnTo>
                  <a:lnTo>
                    <a:pt x="760469" y="825752"/>
                  </a:lnTo>
                  <a:lnTo>
                    <a:pt x="724685" y="852582"/>
                  </a:lnTo>
                  <a:lnTo>
                    <a:pt x="686360" y="875928"/>
                  </a:lnTo>
                  <a:lnTo>
                    <a:pt x="645729" y="895554"/>
                  </a:lnTo>
                  <a:lnTo>
                    <a:pt x="603026" y="911226"/>
                  </a:lnTo>
                  <a:lnTo>
                    <a:pt x="558484" y="922711"/>
                  </a:lnTo>
                  <a:lnTo>
                    <a:pt x="512337" y="929773"/>
                  </a:lnTo>
                  <a:lnTo>
                    <a:pt x="464819" y="932180"/>
                  </a:lnTo>
                  <a:lnTo>
                    <a:pt x="417302" y="929773"/>
                  </a:lnTo>
                  <a:lnTo>
                    <a:pt x="371155" y="922711"/>
                  </a:lnTo>
                  <a:lnTo>
                    <a:pt x="326613" y="911226"/>
                  </a:lnTo>
                  <a:lnTo>
                    <a:pt x="283910" y="895554"/>
                  </a:lnTo>
                  <a:lnTo>
                    <a:pt x="243279" y="875928"/>
                  </a:lnTo>
                  <a:lnTo>
                    <a:pt x="204954" y="852582"/>
                  </a:lnTo>
                  <a:lnTo>
                    <a:pt x="169170" y="825752"/>
                  </a:lnTo>
                  <a:lnTo>
                    <a:pt x="136159" y="795670"/>
                  </a:lnTo>
                  <a:lnTo>
                    <a:pt x="106157" y="762572"/>
                  </a:lnTo>
                  <a:lnTo>
                    <a:pt x="79396" y="726691"/>
                  </a:lnTo>
                  <a:lnTo>
                    <a:pt x="56110" y="688262"/>
                  </a:lnTo>
                  <a:lnTo>
                    <a:pt x="36534" y="647519"/>
                  </a:lnTo>
                  <a:lnTo>
                    <a:pt x="20901" y="604696"/>
                  </a:lnTo>
                  <a:lnTo>
                    <a:pt x="9445" y="560027"/>
                  </a:lnTo>
                  <a:lnTo>
                    <a:pt x="2400" y="513747"/>
                  </a:lnTo>
                  <a:lnTo>
                    <a:pt x="0" y="466090"/>
                  </a:lnTo>
                  <a:close/>
                </a:path>
              </a:pathLst>
            </a:custGeom>
            <a:ln w="63500">
              <a:solidFill>
                <a:srgbClr val="EB484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679700" y="2428240"/>
              <a:ext cx="335280" cy="279400"/>
            </a:xfrm>
            <a:custGeom>
              <a:avLst/>
              <a:gdLst/>
              <a:ahLst/>
              <a:cxnLst/>
              <a:rect l="l" t="t" r="r" b="b"/>
              <a:pathLst>
                <a:path w="335280" h="279400">
                  <a:moveTo>
                    <a:pt x="335280" y="0"/>
                  </a:moveTo>
                  <a:lnTo>
                    <a:pt x="0" y="0"/>
                  </a:lnTo>
                  <a:lnTo>
                    <a:pt x="0" y="279400"/>
                  </a:lnTo>
                  <a:lnTo>
                    <a:pt x="335280" y="279400"/>
                  </a:lnTo>
                  <a:lnTo>
                    <a:pt x="335280" y="264287"/>
                  </a:lnTo>
                  <a:lnTo>
                    <a:pt x="22225" y="264287"/>
                  </a:lnTo>
                  <a:lnTo>
                    <a:pt x="22225" y="249174"/>
                  </a:lnTo>
                  <a:lnTo>
                    <a:pt x="335280" y="249174"/>
                  </a:lnTo>
                  <a:lnTo>
                    <a:pt x="335280" y="234823"/>
                  </a:lnTo>
                  <a:lnTo>
                    <a:pt x="22225" y="234823"/>
                  </a:lnTo>
                  <a:lnTo>
                    <a:pt x="22225" y="219710"/>
                  </a:lnTo>
                  <a:lnTo>
                    <a:pt x="103886" y="219710"/>
                  </a:lnTo>
                  <a:lnTo>
                    <a:pt x="103886" y="205359"/>
                  </a:lnTo>
                  <a:lnTo>
                    <a:pt x="22225" y="205359"/>
                  </a:lnTo>
                  <a:lnTo>
                    <a:pt x="22225" y="190246"/>
                  </a:lnTo>
                  <a:lnTo>
                    <a:pt x="103886" y="190246"/>
                  </a:lnTo>
                  <a:lnTo>
                    <a:pt x="103886" y="175895"/>
                  </a:lnTo>
                  <a:lnTo>
                    <a:pt x="22225" y="175895"/>
                  </a:lnTo>
                  <a:lnTo>
                    <a:pt x="22225" y="160909"/>
                  </a:lnTo>
                  <a:lnTo>
                    <a:pt x="103886" y="160909"/>
                  </a:lnTo>
                  <a:lnTo>
                    <a:pt x="103886" y="146558"/>
                  </a:lnTo>
                  <a:lnTo>
                    <a:pt x="22225" y="146558"/>
                  </a:lnTo>
                  <a:lnTo>
                    <a:pt x="22225" y="131445"/>
                  </a:lnTo>
                  <a:lnTo>
                    <a:pt x="103886" y="131445"/>
                  </a:lnTo>
                  <a:lnTo>
                    <a:pt x="103886" y="117093"/>
                  </a:lnTo>
                  <a:lnTo>
                    <a:pt x="22225" y="117093"/>
                  </a:lnTo>
                  <a:lnTo>
                    <a:pt x="22225" y="101981"/>
                  </a:lnTo>
                  <a:lnTo>
                    <a:pt x="103886" y="101981"/>
                  </a:lnTo>
                  <a:lnTo>
                    <a:pt x="103886" y="87630"/>
                  </a:lnTo>
                  <a:lnTo>
                    <a:pt x="22225" y="87630"/>
                  </a:lnTo>
                  <a:lnTo>
                    <a:pt x="22225" y="72517"/>
                  </a:lnTo>
                  <a:lnTo>
                    <a:pt x="103886" y="72517"/>
                  </a:lnTo>
                  <a:lnTo>
                    <a:pt x="103886" y="58166"/>
                  </a:lnTo>
                  <a:lnTo>
                    <a:pt x="22225" y="58166"/>
                  </a:lnTo>
                  <a:lnTo>
                    <a:pt x="22225" y="43053"/>
                  </a:lnTo>
                  <a:lnTo>
                    <a:pt x="335280" y="43053"/>
                  </a:lnTo>
                  <a:lnTo>
                    <a:pt x="335280" y="28702"/>
                  </a:lnTo>
                  <a:lnTo>
                    <a:pt x="22225" y="28702"/>
                  </a:lnTo>
                  <a:lnTo>
                    <a:pt x="22225" y="13589"/>
                  </a:lnTo>
                  <a:lnTo>
                    <a:pt x="335280" y="13589"/>
                  </a:lnTo>
                  <a:lnTo>
                    <a:pt x="335280" y="0"/>
                  </a:lnTo>
                  <a:close/>
                </a:path>
                <a:path w="335280" h="279400">
                  <a:moveTo>
                    <a:pt x="276098" y="249174"/>
                  </a:moveTo>
                  <a:lnTo>
                    <a:pt x="56642" y="249174"/>
                  </a:lnTo>
                  <a:lnTo>
                    <a:pt x="56642" y="264287"/>
                  </a:lnTo>
                  <a:lnTo>
                    <a:pt x="276098" y="264287"/>
                  </a:lnTo>
                  <a:lnTo>
                    <a:pt x="276098" y="249174"/>
                  </a:lnTo>
                  <a:close/>
                </a:path>
                <a:path w="335280" h="279400">
                  <a:moveTo>
                    <a:pt x="335280" y="249174"/>
                  </a:moveTo>
                  <a:lnTo>
                    <a:pt x="310642" y="249174"/>
                  </a:lnTo>
                  <a:lnTo>
                    <a:pt x="310642" y="264287"/>
                  </a:lnTo>
                  <a:lnTo>
                    <a:pt x="335280" y="264287"/>
                  </a:lnTo>
                  <a:lnTo>
                    <a:pt x="335280" y="249174"/>
                  </a:lnTo>
                  <a:close/>
                </a:path>
                <a:path w="335280" h="279400">
                  <a:moveTo>
                    <a:pt x="103886" y="219710"/>
                  </a:moveTo>
                  <a:lnTo>
                    <a:pt x="56642" y="219710"/>
                  </a:lnTo>
                  <a:lnTo>
                    <a:pt x="56642" y="234823"/>
                  </a:lnTo>
                  <a:lnTo>
                    <a:pt x="276098" y="234823"/>
                  </a:lnTo>
                  <a:lnTo>
                    <a:pt x="276098" y="221487"/>
                  </a:lnTo>
                  <a:lnTo>
                    <a:pt x="103886" y="221487"/>
                  </a:lnTo>
                  <a:lnTo>
                    <a:pt x="103886" y="219710"/>
                  </a:lnTo>
                  <a:close/>
                </a:path>
                <a:path w="335280" h="279400">
                  <a:moveTo>
                    <a:pt x="335280" y="219710"/>
                  </a:moveTo>
                  <a:lnTo>
                    <a:pt x="310642" y="219710"/>
                  </a:lnTo>
                  <a:lnTo>
                    <a:pt x="310642" y="234823"/>
                  </a:lnTo>
                  <a:lnTo>
                    <a:pt x="335280" y="234823"/>
                  </a:lnTo>
                  <a:lnTo>
                    <a:pt x="335280" y="219710"/>
                  </a:lnTo>
                  <a:close/>
                </a:path>
                <a:path w="335280" h="279400">
                  <a:moveTo>
                    <a:pt x="276098" y="57912"/>
                  </a:moveTo>
                  <a:lnTo>
                    <a:pt x="103886" y="57912"/>
                  </a:lnTo>
                  <a:lnTo>
                    <a:pt x="245363" y="139700"/>
                  </a:lnTo>
                  <a:lnTo>
                    <a:pt x="103886" y="221487"/>
                  </a:lnTo>
                  <a:lnTo>
                    <a:pt x="276098" y="221487"/>
                  </a:lnTo>
                  <a:lnTo>
                    <a:pt x="276098" y="219710"/>
                  </a:lnTo>
                  <a:lnTo>
                    <a:pt x="335280" y="219710"/>
                  </a:lnTo>
                  <a:lnTo>
                    <a:pt x="335280" y="205359"/>
                  </a:lnTo>
                  <a:lnTo>
                    <a:pt x="276098" y="205359"/>
                  </a:lnTo>
                  <a:lnTo>
                    <a:pt x="276098" y="190246"/>
                  </a:lnTo>
                  <a:lnTo>
                    <a:pt x="335280" y="190246"/>
                  </a:lnTo>
                  <a:lnTo>
                    <a:pt x="335280" y="175895"/>
                  </a:lnTo>
                  <a:lnTo>
                    <a:pt x="276098" y="175895"/>
                  </a:lnTo>
                  <a:lnTo>
                    <a:pt x="276098" y="160909"/>
                  </a:lnTo>
                  <a:lnTo>
                    <a:pt x="335280" y="160909"/>
                  </a:lnTo>
                  <a:lnTo>
                    <a:pt x="335280" y="146558"/>
                  </a:lnTo>
                  <a:lnTo>
                    <a:pt x="276098" y="146558"/>
                  </a:lnTo>
                  <a:lnTo>
                    <a:pt x="276098" y="131445"/>
                  </a:lnTo>
                  <a:lnTo>
                    <a:pt x="335280" y="131445"/>
                  </a:lnTo>
                  <a:lnTo>
                    <a:pt x="335280" y="117093"/>
                  </a:lnTo>
                  <a:lnTo>
                    <a:pt x="276098" y="117093"/>
                  </a:lnTo>
                  <a:lnTo>
                    <a:pt x="276098" y="101981"/>
                  </a:lnTo>
                  <a:lnTo>
                    <a:pt x="335280" y="101981"/>
                  </a:lnTo>
                  <a:lnTo>
                    <a:pt x="335280" y="87630"/>
                  </a:lnTo>
                  <a:lnTo>
                    <a:pt x="276098" y="87630"/>
                  </a:lnTo>
                  <a:lnTo>
                    <a:pt x="276098" y="72517"/>
                  </a:lnTo>
                  <a:lnTo>
                    <a:pt x="335280" y="72517"/>
                  </a:lnTo>
                  <a:lnTo>
                    <a:pt x="335280" y="58166"/>
                  </a:lnTo>
                  <a:lnTo>
                    <a:pt x="276098" y="58166"/>
                  </a:lnTo>
                  <a:lnTo>
                    <a:pt x="276098" y="57912"/>
                  </a:lnTo>
                  <a:close/>
                </a:path>
                <a:path w="335280" h="279400">
                  <a:moveTo>
                    <a:pt x="103886" y="190246"/>
                  </a:moveTo>
                  <a:lnTo>
                    <a:pt x="56642" y="190246"/>
                  </a:lnTo>
                  <a:lnTo>
                    <a:pt x="56642" y="205359"/>
                  </a:lnTo>
                  <a:lnTo>
                    <a:pt x="103886" y="205359"/>
                  </a:lnTo>
                  <a:lnTo>
                    <a:pt x="103886" y="190246"/>
                  </a:lnTo>
                  <a:close/>
                </a:path>
                <a:path w="335280" h="279400">
                  <a:moveTo>
                    <a:pt x="335280" y="190246"/>
                  </a:moveTo>
                  <a:lnTo>
                    <a:pt x="310642" y="190246"/>
                  </a:lnTo>
                  <a:lnTo>
                    <a:pt x="310642" y="205359"/>
                  </a:lnTo>
                  <a:lnTo>
                    <a:pt x="335280" y="205359"/>
                  </a:lnTo>
                  <a:lnTo>
                    <a:pt x="335280" y="190246"/>
                  </a:lnTo>
                  <a:close/>
                </a:path>
                <a:path w="335280" h="279400">
                  <a:moveTo>
                    <a:pt x="103886" y="160909"/>
                  </a:moveTo>
                  <a:lnTo>
                    <a:pt x="56642" y="160909"/>
                  </a:lnTo>
                  <a:lnTo>
                    <a:pt x="56642" y="175895"/>
                  </a:lnTo>
                  <a:lnTo>
                    <a:pt x="103886" y="175895"/>
                  </a:lnTo>
                  <a:lnTo>
                    <a:pt x="103886" y="160909"/>
                  </a:lnTo>
                  <a:close/>
                </a:path>
                <a:path w="335280" h="279400">
                  <a:moveTo>
                    <a:pt x="335280" y="160909"/>
                  </a:moveTo>
                  <a:lnTo>
                    <a:pt x="310642" y="160909"/>
                  </a:lnTo>
                  <a:lnTo>
                    <a:pt x="310642" y="175895"/>
                  </a:lnTo>
                  <a:lnTo>
                    <a:pt x="335280" y="175895"/>
                  </a:lnTo>
                  <a:lnTo>
                    <a:pt x="335280" y="160909"/>
                  </a:lnTo>
                  <a:close/>
                </a:path>
                <a:path w="335280" h="279400">
                  <a:moveTo>
                    <a:pt x="103886" y="131445"/>
                  </a:moveTo>
                  <a:lnTo>
                    <a:pt x="56642" y="131445"/>
                  </a:lnTo>
                  <a:lnTo>
                    <a:pt x="56642" y="146558"/>
                  </a:lnTo>
                  <a:lnTo>
                    <a:pt x="103886" y="146558"/>
                  </a:lnTo>
                  <a:lnTo>
                    <a:pt x="103886" y="131445"/>
                  </a:lnTo>
                  <a:close/>
                </a:path>
                <a:path w="335280" h="279400">
                  <a:moveTo>
                    <a:pt x="335280" y="131445"/>
                  </a:moveTo>
                  <a:lnTo>
                    <a:pt x="310642" y="131445"/>
                  </a:lnTo>
                  <a:lnTo>
                    <a:pt x="310642" y="146558"/>
                  </a:lnTo>
                  <a:lnTo>
                    <a:pt x="335280" y="146558"/>
                  </a:lnTo>
                  <a:lnTo>
                    <a:pt x="335280" y="131445"/>
                  </a:lnTo>
                  <a:close/>
                </a:path>
                <a:path w="335280" h="279400">
                  <a:moveTo>
                    <a:pt x="103886" y="101981"/>
                  </a:moveTo>
                  <a:lnTo>
                    <a:pt x="56642" y="101981"/>
                  </a:lnTo>
                  <a:lnTo>
                    <a:pt x="56642" y="117093"/>
                  </a:lnTo>
                  <a:lnTo>
                    <a:pt x="103886" y="117093"/>
                  </a:lnTo>
                  <a:lnTo>
                    <a:pt x="103886" y="101981"/>
                  </a:lnTo>
                  <a:close/>
                </a:path>
                <a:path w="335280" h="279400">
                  <a:moveTo>
                    <a:pt x="335280" y="101981"/>
                  </a:moveTo>
                  <a:lnTo>
                    <a:pt x="310642" y="101981"/>
                  </a:lnTo>
                  <a:lnTo>
                    <a:pt x="310642" y="117093"/>
                  </a:lnTo>
                  <a:lnTo>
                    <a:pt x="335280" y="117093"/>
                  </a:lnTo>
                  <a:lnTo>
                    <a:pt x="335280" y="101981"/>
                  </a:lnTo>
                  <a:close/>
                </a:path>
                <a:path w="335280" h="279400">
                  <a:moveTo>
                    <a:pt x="103886" y="72517"/>
                  </a:moveTo>
                  <a:lnTo>
                    <a:pt x="56642" y="72517"/>
                  </a:lnTo>
                  <a:lnTo>
                    <a:pt x="56642" y="87630"/>
                  </a:lnTo>
                  <a:lnTo>
                    <a:pt x="103886" y="87630"/>
                  </a:lnTo>
                  <a:lnTo>
                    <a:pt x="103886" y="72517"/>
                  </a:lnTo>
                  <a:close/>
                </a:path>
                <a:path w="335280" h="279400">
                  <a:moveTo>
                    <a:pt x="335280" y="72517"/>
                  </a:moveTo>
                  <a:lnTo>
                    <a:pt x="310642" y="72517"/>
                  </a:lnTo>
                  <a:lnTo>
                    <a:pt x="310642" y="87630"/>
                  </a:lnTo>
                  <a:lnTo>
                    <a:pt x="335280" y="87630"/>
                  </a:lnTo>
                  <a:lnTo>
                    <a:pt x="335280" y="72517"/>
                  </a:lnTo>
                  <a:close/>
                </a:path>
                <a:path w="335280" h="279400">
                  <a:moveTo>
                    <a:pt x="276098" y="43053"/>
                  </a:moveTo>
                  <a:lnTo>
                    <a:pt x="56642" y="43053"/>
                  </a:lnTo>
                  <a:lnTo>
                    <a:pt x="56642" y="58166"/>
                  </a:lnTo>
                  <a:lnTo>
                    <a:pt x="103886" y="58166"/>
                  </a:lnTo>
                  <a:lnTo>
                    <a:pt x="103886" y="57912"/>
                  </a:lnTo>
                  <a:lnTo>
                    <a:pt x="276098" y="57912"/>
                  </a:lnTo>
                  <a:lnTo>
                    <a:pt x="276098" y="43053"/>
                  </a:lnTo>
                  <a:close/>
                </a:path>
                <a:path w="335280" h="279400">
                  <a:moveTo>
                    <a:pt x="335280" y="43053"/>
                  </a:moveTo>
                  <a:lnTo>
                    <a:pt x="310642" y="43053"/>
                  </a:lnTo>
                  <a:lnTo>
                    <a:pt x="310642" y="58166"/>
                  </a:lnTo>
                  <a:lnTo>
                    <a:pt x="335280" y="58166"/>
                  </a:lnTo>
                  <a:lnTo>
                    <a:pt x="335280" y="43053"/>
                  </a:lnTo>
                  <a:close/>
                </a:path>
                <a:path w="335280" h="279400">
                  <a:moveTo>
                    <a:pt x="276098" y="13589"/>
                  </a:moveTo>
                  <a:lnTo>
                    <a:pt x="56642" y="13589"/>
                  </a:lnTo>
                  <a:lnTo>
                    <a:pt x="56642" y="28702"/>
                  </a:lnTo>
                  <a:lnTo>
                    <a:pt x="276098" y="28702"/>
                  </a:lnTo>
                  <a:lnTo>
                    <a:pt x="276098" y="13589"/>
                  </a:lnTo>
                  <a:close/>
                </a:path>
                <a:path w="335280" h="279400">
                  <a:moveTo>
                    <a:pt x="335280" y="13589"/>
                  </a:moveTo>
                  <a:lnTo>
                    <a:pt x="310642" y="13589"/>
                  </a:lnTo>
                  <a:lnTo>
                    <a:pt x="310642" y="28702"/>
                  </a:lnTo>
                  <a:lnTo>
                    <a:pt x="335280" y="28702"/>
                  </a:lnTo>
                  <a:lnTo>
                    <a:pt x="335280" y="13589"/>
                  </a:lnTo>
                  <a:close/>
                </a:path>
              </a:pathLst>
            </a:custGeom>
            <a:solidFill>
              <a:srgbClr val="4040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496060" y="2428240"/>
              <a:ext cx="868679" cy="36068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4166870" y="2160269"/>
              <a:ext cx="932180" cy="932180"/>
            </a:xfrm>
            <a:custGeom>
              <a:avLst/>
              <a:gdLst/>
              <a:ahLst/>
              <a:cxnLst/>
              <a:rect l="l" t="t" r="r" b="b"/>
              <a:pathLst>
                <a:path w="932179" h="932180">
                  <a:moveTo>
                    <a:pt x="466089" y="0"/>
                  </a:moveTo>
                  <a:lnTo>
                    <a:pt x="418432" y="2406"/>
                  </a:lnTo>
                  <a:lnTo>
                    <a:pt x="372152" y="9468"/>
                  </a:lnTo>
                  <a:lnTo>
                    <a:pt x="327483" y="20953"/>
                  </a:lnTo>
                  <a:lnTo>
                    <a:pt x="284660" y="36625"/>
                  </a:lnTo>
                  <a:lnTo>
                    <a:pt x="243917" y="56251"/>
                  </a:lnTo>
                  <a:lnTo>
                    <a:pt x="205488" y="79597"/>
                  </a:lnTo>
                  <a:lnTo>
                    <a:pt x="169607" y="106427"/>
                  </a:lnTo>
                  <a:lnTo>
                    <a:pt x="136509" y="136509"/>
                  </a:lnTo>
                  <a:lnTo>
                    <a:pt x="106427" y="169607"/>
                  </a:lnTo>
                  <a:lnTo>
                    <a:pt x="79597" y="205488"/>
                  </a:lnTo>
                  <a:lnTo>
                    <a:pt x="56251" y="243917"/>
                  </a:lnTo>
                  <a:lnTo>
                    <a:pt x="36625" y="284660"/>
                  </a:lnTo>
                  <a:lnTo>
                    <a:pt x="20953" y="327483"/>
                  </a:lnTo>
                  <a:lnTo>
                    <a:pt x="9468" y="372152"/>
                  </a:lnTo>
                  <a:lnTo>
                    <a:pt x="2406" y="418432"/>
                  </a:lnTo>
                  <a:lnTo>
                    <a:pt x="0" y="466090"/>
                  </a:lnTo>
                  <a:lnTo>
                    <a:pt x="2406" y="513747"/>
                  </a:lnTo>
                  <a:lnTo>
                    <a:pt x="9468" y="560027"/>
                  </a:lnTo>
                  <a:lnTo>
                    <a:pt x="20953" y="604696"/>
                  </a:lnTo>
                  <a:lnTo>
                    <a:pt x="36625" y="647519"/>
                  </a:lnTo>
                  <a:lnTo>
                    <a:pt x="56251" y="688262"/>
                  </a:lnTo>
                  <a:lnTo>
                    <a:pt x="79597" y="726691"/>
                  </a:lnTo>
                  <a:lnTo>
                    <a:pt x="106427" y="762572"/>
                  </a:lnTo>
                  <a:lnTo>
                    <a:pt x="136509" y="795670"/>
                  </a:lnTo>
                  <a:lnTo>
                    <a:pt x="169607" y="825752"/>
                  </a:lnTo>
                  <a:lnTo>
                    <a:pt x="205488" y="852582"/>
                  </a:lnTo>
                  <a:lnTo>
                    <a:pt x="243917" y="875928"/>
                  </a:lnTo>
                  <a:lnTo>
                    <a:pt x="284660" y="895554"/>
                  </a:lnTo>
                  <a:lnTo>
                    <a:pt x="327483" y="911226"/>
                  </a:lnTo>
                  <a:lnTo>
                    <a:pt x="372152" y="922711"/>
                  </a:lnTo>
                  <a:lnTo>
                    <a:pt x="418432" y="929773"/>
                  </a:lnTo>
                  <a:lnTo>
                    <a:pt x="466089" y="932180"/>
                  </a:lnTo>
                  <a:lnTo>
                    <a:pt x="513747" y="929773"/>
                  </a:lnTo>
                  <a:lnTo>
                    <a:pt x="560027" y="922711"/>
                  </a:lnTo>
                  <a:lnTo>
                    <a:pt x="604696" y="911226"/>
                  </a:lnTo>
                  <a:lnTo>
                    <a:pt x="647519" y="895554"/>
                  </a:lnTo>
                  <a:lnTo>
                    <a:pt x="688262" y="875928"/>
                  </a:lnTo>
                  <a:lnTo>
                    <a:pt x="726691" y="852582"/>
                  </a:lnTo>
                  <a:lnTo>
                    <a:pt x="762572" y="825752"/>
                  </a:lnTo>
                  <a:lnTo>
                    <a:pt x="795670" y="795670"/>
                  </a:lnTo>
                  <a:lnTo>
                    <a:pt x="825752" y="762572"/>
                  </a:lnTo>
                  <a:lnTo>
                    <a:pt x="852582" y="726691"/>
                  </a:lnTo>
                  <a:lnTo>
                    <a:pt x="875928" y="688262"/>
                  </a:lnTo>
                  <a:lnTo>
                    <a:pt x="895554" y="647519"/>
                  </a:lnTo>
                  <a:lnTo>
                    <a:pt x="911226" y="604696"/>
                  </a:lnTo>
                  <a:lnTo>
                    <a:pt x="922711" y="560027"/>
                  </a:lnTo>
                  <a:lnTo>
                    <a:pt x="929773" y="513747"/>
                  </a:lnTo>
                  <a:lnTo>
                    <a:pt x="932179" y="466090"/>
                  </a:lnTo>
                  <a:lnTo>
                    <a:pt x="929773" y="418432"/>
                  </a:lnTo>
                  <a:lnTo>
                    <a:pt x="922711" y="372152"/>
                  </a:lnTo>
                  <a:lnTo>
                    <a:pt x="911226" y="327483"/>
                  </a:lnTo>
                  <a:lnTo>
                    <a:pt x="895554" y="284660"/>
                  </a:lnTo>
                  <a:lnTo>
                    <a:pt x="875928" y="243917"/>
                  </a:lnTo>
                  <a:lnTo>
                    <a:pt x="852582" y="205488"/>
                  </a:lnTo>
                  <a:lnTo>
                    <a:pt x="825752" y="169607"/>
                  </a:lnTo>
                  <a:lnTo>
                    <a:pt x="795670" y="136509"/>
                  </a:lnTo>
                  <a:lnTo>
                    <a:pt x="762572" y="106427"/>
                  </a:lnTo>
                  <a:lnTo>
                    <a:pt x="726691" y="79597"/>
                  </a:lnTo>
                  <a:lnTo>
                    <a:pt x="688262" y="56251"/>
                  </a:lnTo>
                  <a:lnTo>
                    <a:pt x="647519" y="36625"/>
                  </a:lnTo>
                  <a:lnTo>
                    <a:pt x="604696" y="20953"/>
                  </a:lnTo>
                  <a:lnTo>
                    <a:pt x="560027" y="9468"/>
                  </a:lnTo>
                  <a:lnTo>
                    <a:pt x="513747" y="2406"/>
                  </a:lnTo>
                  <a:lnTo>
                    <a:pt x="46608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4166870" y="2160269"/>
              <a:ext cx="932180" cy="932180"/>
            </a:xfrm>
            <a:custGeom>
              <a:avLst/>
              <a:gdLst/>
              <a:ahLst/>
              <a:cxnLst/>
              <a:rect l="l" t="t" r="r" b="b"/>
              <a:pathLst>
                <a:path w="932179" h="932180">
                  <a:moveTo>
                    <a:pt x="0" y="466090"/>
                  </a:moveTo>
                  <a:lnTo>
                    <a:pt x="2406" y="418432"/>
                  </a:lnTo>
                  <a:lnTo>
                    <a:pt x="9468" y="372152"/>
                  </a:lnTo>
                  <a:lnTo>
                    <a:pt x="20953" y="327483"/>
                  </a:lnTo>
                  <a:lnTo>
                    <a:pt x="36625" y="284660"/>
                  </a:lnTo>
                  <a:lnTo>
                    <a:pt x="56251" y="243917"/>
                  </a:lnTo>
                  <a:lnTo>
                    <a:pt x="79597" y="205488"/>
                  </a:lnTo>
                  <a:lnTo>
                    <a:pt x="106427" y="169607"/>
                  </a:lnTo>
                  <a:lnTo>
                    <a:pt x="136509" y="136509"/>
                  </a:lnTo>
                  <a:lnTo>
                    <a:pt x="169607" y="106427"/>
                  </a:lnTo>
                  <a:lnTo>
                    <a:pt x="205488" y="79597"/>
                  </a:lnTo>
                  <a:lnTo>
                    <a:pt x="243917" y="56251"/>
                  </a:lnTo>
                  <a:lnTo>
                    <a:pt x="284660" y="36625"/>
                  </a:lnTo>
                  <a:lnTo>
                    <a:pt x="327483" y="20953"/>
                  </a:lnTo>
                  <a:lnTo>
                    <a:pt x="372152" y="9468"/>
                  </a:lnTo>
                  <a:lnTo>
                    <a:pt x="418432" y="2406"/>
                  </a:lnTo>
                  <a:lnTo>
                    <a:pt x="466089" y="0"/>
                  </a:lnTo>
                  <a:lnTo>
                    <a:pt x="513747" y="2406"/>
                  </a:lnTo>
                  <a:lnTo>
                    <a:pt x="560027" y="9468"/>
                  </a:lnTo>
                  <a:lnTo>
                    <a:pt x="604696" y="20953"/>
                  </a:lnTo>
                  <a:lnTo>
                    <a:pt x="647519" y="36625"/>
                  </a:lnTo>
                  <a:lnTo>
                    <a:pt x="688262" y="56251"/>
                  </a:lnTo>
                  <a:lnTo>
                    <a:pt x="726691" y="79597"/>
                  </a:lnTo>
                  <a:lnTo>
                    <a:pt x="762572" y="106427"/>
                  </a:lnTo>
                  <a:lnTo>
                    <a:pt x="795670" y="136509"/>
                  </a:lnTo>
                  <a:lnTo>
                    <a:pt x="825752" y="169607"/>
                  </a:lnTo>
                  <a:lnTo>
                    <a:pt x="852582" y="205488"/>
                  </a:lnTo>
                  <a:lnTo>
                    <a:pt x="875928" y="243917"/>
                  </a:lnTo>
                  <a:lnTo>
                    <a:pt x="895554" y="284660"/>
                  </a:lnTo>
                  <a:lnTo>
                    <a:pt x="911226" y="327483"/>
                  </a:lnTo>
                  <a:lnTo>
                    <a:pt x="922711" y="372152"/>
                  </a:lnTo>
                  <a:lnTo>
                    <a:pt x="929773" y="418432"/>
                  </a:lnTo>
                  <a:lnTo>
                    <a:pt x="932179" y="466090"/>
                  </a:lnTo>
                  <a:lnTo>
                    <a:pt x="929773" y="513747"/>
                  </a:lnTo>
                  <a:lnTo>
                    <a:pt x="922711" y="560027"/>
                  </a:lnTo>
                  <a:lnTo>
                    <a:pt x="911226" y="604696"/>
                  </a:lnTo>
                  <a:lnTo>
                    <a:pt x="895554" y="647519"/>
                  </a:lnTo>
                  <a:lnTo>
                    <a:pt x="875928" y="688262"/>
                  </a:lnTo>
                  <a:lnTo>
                    <a:pt x="852582" y="726691"/>
                  </a:lnTo>
                  <a:lnTo>
                    <a:pt x="825752" y="762572"/>
                  </a:lnTo>
                  <a:lnTo>
                    <a:pt x="795670" y="795670"/>
                  </a:lnTo>
                  <a:lnTo>
                    <a:pt x="762572" y="825752"/>
                  </a:lnTo>
                  <a:lnTo>
                    <a:pt x="726691" y="852582"/>
                  </a:lnTo>
                  <a:lnTo>
                    <a:pt x="688262" y="875928"/>
                  </a:lnTo>
                  <a:lnTo>
                    <a:pt x="647519" y="895554"/>
                  </a:lnTo>
                  <a:lnTo>
                    <a:pt x="604696" y="911226"/>
                  </a:lnTo>
                  <a:lnTo>
                    <a:pt x="560027" y="922711"/>
                  </a:lnTo>
                  <a:lnTo>
                    <a:pt x="513747" y="929773"/>
                  </a:lnTo>
                  <a:lnTo>
                    <a:pt x="466089" y="932180"/>
                  </a:lnTo>
                  <a:lnTo>
                    <a:pt x="418432" y="929773"/>
                  </a:lnTo>
                  <a:lnTo>
                    <a:pt x="372152" y="922711"/>
                  </a:lnTo>
                  <a:lnTo>
                    <a:pt x="327483" y="911226"/>
                  </a:lnTo>
                  <a:lnTo>
                    <a:pt x="284660" y="895554"/>
                  </a:lnTo>
                  <a:lnTo>
                    <a:pt x="243917" y="875928"/>
                  </a:lnTo>
                  <a:lnTo>
                    <a:pt x="205488" y="852582"/>
                  </a:lnTo>
                  <a:lnTo>
                    <a:pt x="169607" y="825752"/>
                  </a:lnTo>
                  <a:lnTo>
                    <a:pt x="136509" y="795670"/>
                  </a:lnTo>
                  <a:lnTo>
                    <a:pt x="106427" y="762572"/>
                  </a:lnTo>
                  <a:lnTo>
                    <a:pt x="79597" y="726691"/>
                  </a:lnTo>
                  <a:lnTo>
                    <a:pt x="56251" y="688262"/>
                  </a:lnTo>
                  <a:lnTo>
                    <a:pt x="36625" y="647519"/>
                  </a:lnTo>
                  <a:lnTo>
                    <a:pt x="20953" y="604696"/>
                  </a:lnTo>
                  <a:lnTo>
                    <a:pt x="9468" y="560027"/>
                  </a:lnTo>
                  <a:lnTo>
                    <a:pt x="2406" y="513747"/>
                  </a:lnTo>
                  <a:lnTo>
                    <a:pt x="0" y="466090"/>
                  </a:lnTo>
                  <a:close/>
                </a:path>
              </a:pathLst>
            </a:custGeom>
            <a:ln w="63500">
              <a:solidFill>
                <a:srgbClr val="EB484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3302000" y="2446020"/>
              <a:ext cx="863600" cy="35814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5967729" y="2160269"/>
              <a:ext cx="932180" cy="932180"/>
            </a:xfrm>
            <a:custGeom>
              <a:avLst/>
              <a:gdLst/>
              <a:ahLst/>
              <a:cxnLst/>
              <a:rect l="l" t="t" r="r" b="b"/>
              <a:pathLst>
                <a:path w="932179" h="932180">
                  <a:moveTo>
                    <a:pt x="466090" y="0"/>
                  </a:moveTo>
                  <a:lnTo>
                    <a:pt x="418432" y="2406"/>
                  </a:lnTo>
                  <a:lnTo>
                    <a:pt x="372152" y="9468"/>
                  </a:lnTo>
                  <a:lnTo>
                    <a:pt x="327483" y="20953"/>
                  </a:lnTo>
                  <a:lnTo>
                    <a:pt x="284660" y="36625"/>
                  </a:lnTo>
                  <a:lnTo>
                    <a:pt x="243917" y="56251"/>
                  </a:lnTo>
                  <a:lnTo>
                    <a:pt x="205488" y="79597"/>
                  </a:lnTo>
                  <a:lnTo>
                    <a:pt x="169607" y="106427"/>
                  </a:lnTo>
                  <a:lnTo>
                    <a:pt x="136509" y="136509"/>
                  </a:lnTo>
                  <a:lnTo>
                    <a:pt x="106427" y="169607"/>
                  </a:lnTo>
                  <a:lnTo>
                    <a:pt x="79597" y="205488"/>
                  </a:lnTo>
                  <a:lnTo>
                    <a:pt x="56251" y="243917"/>
                  </a:lnTo>
                  <a:lnTo>
                    <a:pt x="36625" y="284660"/>
                  </a:lnTo>
                  <a:lnTo>
                    <a:pt x="20953" y="327483"/>
                  </a:lnTo>
                  <a:lnTo>
                    <a:pt x="9468" y="372152"/>
                  </a:lnTo>
                  <a:lnTo>
                    <a:pt x="2406" y="418432"/>
                  </a:lnTo>
                  <a:lnTo>
                    <a:pt x="0" y="466090"/>
                  </a:lnTo>
                  <a:lnTo>
                    <a:pt x="2406" y="513747"/>
                  </a:lnTo>
                  <a:lnTo>
                    <a:pt x="9468" y="560027"/>
                  </a:lnTo>
                  <a:lnTo>
                    <a:pt x="20953" y="604696"/>
                  </a:lnTo>
                  <a:lnTo>
                    <a:pt x="36625" y="647519"/>
                  </a:lnTo>
                  <a:lnTo>
                    <a:pt x="56251" y="688262"/>
                  </a:lnTo>
                  <a:lnTo>
                    <a:pt x="79597" y="726691"/>
                  </a:lnTo>
                  <a:lnTo>
                    <a:pt x="106427" y="762572"/>
                  </a:lnTo>
                  <a:lnTo>
                    <a:pt x="136509" y="795670"/>
                  </a:lnTo>
                  <a:lnTo>
                    <a:pt x="169607" y="825752"/>
                  </a:lnTo>
                  <a:lnTo>
                    <a:pt x="205488" y="852582"/>
                  </a:lnTo>
                  <a:lnTo>
                    <a:pt x="243917" y="875928"/>
                  </a:lnTo>
                  <a:lnTo>
                    <a:pt x="284660" y="895554"/>
                  </a:lnTo>
                  <a:lnTo>
                    <a:pt x="327483" y="911226"/>
                  </a:lnTo>
                  <a:lnTo>
                    <a:pt x="372152" y="922711"/>
                  </a:lnTo>
                  <a:lnTo>
                    <a:pt x="418432" y="929773"/>
                  </a:lnTo>
                  <a:lnTo>
                    <a:pt x="466090" y="932180"/>
                  </a:lnTo>
                  <a:lnTo>
                    <a:pt x="513747" y="929773"/>
                  </a:lnTo>
                  <a:lnTo>
                    <a:pt x="560027" y="922711"/>
                  </a:lnTo>
                  <a:lnTo>
                    <a:pt x="604696" y="911226"/>
                  </a:lnTo>
                  <a:lnTo>
                    <a:pt x="647519" y="895554"/>
                  </a:lnTo>
                  <a:lnTo>
                    <a:pt x="688262" y="875928"/>
                  </a:lnTo>
                  <a:lnTo>
                    <a:pt x="726691" y="852582"/>
                  </a:lnTo>
                  <a:lnTo>
                    <a:pt x="762572" y="825752"/>
                  </a:lnTo>
                  <a:lnTo>
                    <a:pt x="795670" y="795670"/>
                  </a:lnTo>
                  <a:lnTo>
                    <a:pt x="825752" y="762572"/>
                  </a:lnTo>
                  <a:lnTo>
                    <a:pt x="852582" y="726691"/>
                  </a:lnTo>
                  <a:lnTo>
                    <a:pt x="875928" y="688262"/>
                  </a:lnTo>
                  <a:lnTo>
                    <a:pt x="895554" y="647519"/>
                  </a:lnTo>
                  <a:lnTo>
                    <a:pt x="911226" y="604696"/>
                  </a:lnTo>
                  <a:lnTo>
                    <a:pt x="922711" y="560027"/>
                  </a:lnTo>
                  <a:lnTo>
                    <a:pt x="929773" y="513747"/>
                  </a:lnTo>
                  <a:lnTo>
                    <a:pt x="932179" y="466090"/>
                  </a:lnTo>
                  <a:lnTo>
                    <a:pt x="929773" y="418432"/>
                  </a:lnTo>
                  <a:lnTo>
                    <a:pt x="922711" y="372152"/>
                  </a:lnTo>
                  <a:lnTo>
                    <a:pt x="911226" y="327483"/>
                  </a:lnTo>
                  <a:lnTo>
                    <a:pt x="895554" y="284660"/>
                  </a:lnTo>
                  <a:lnTo>
                    <a:pt x="875928" y="243917"/>
                  </a:lnTo>
                  <a:lnTo>
                    <a:pt x="852582" y="205488"/>
                  </a:lnTo>
                  <a:lnTo>
                    <a:pt x="825752" y="169607"/>
                  </a:lnTo>
                  <a:lnTo>
                    <a:pt x="795670" y="136509"/>
                  </a:lnTo>
                  <a:lnTo>
                    <a:pt x="762572" y="106427"/>
                  </a:lnTo>
                  <a:lnTo>
                    <a:pt x="726691" y="79597"/>
                  </a:lnTo>
                  <a:lnTo>
                    <a:pt x="688262" y="56251"/>
                  </a:lnTo>
                  <a:lnTo>
                    <a:pt x="647519" y="36625"/>
                  </a:lnTo>
                  <a:lnTo>
                    <a:pt x="604696" y="20953"/>
                  </a:lnTo>
                  <a:lnTo>
                    <a:pt x="560027" y="9468"/>
                  </a:lnTo>
                  <a:lnTo>
                    <a:pt x="513747" y="2406"/>
                  </a:lnTo>
                  <a:lnTo>
                    <a:pt x="46609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5967729" y="2160269"/>
              <a:ext cx="932180" cy="932180"/>
            </a:xfrm>
            <a:custGeom>
              <a:avLst/>
              <a:gdLst/>
              <a:ahLst/>
              <a:cxnLst/>
              <a:rect l="l" t="t" r="r" b="b"/>
              <a:pathLst>
                <a:path w="932179" h="932180">
                  <a:moveTo>
                    <a:pt x="0" y="466090"/>
                  </a:moveTo>
                  <a:lnTo>
                    <a:pt x="2406" y="418432"/>
                  </a:lnTo>
                  <a:lnTo>
                    <a:pt x="9468" y="372152"/>
                  </a:lnTo>
                  <a:lnTo>
                    <a:pt x="20953" y="327483"/>
                  </a:lnTo>
                  <a:lnTo>
                    <a:pt x="36625" y="284660"/>
                  </a:lnTo>
                  <a:lnTo>
                    <a:pt x="56251" y="243917"/>
                  </a:lnTo>
                  <a:lnTo>
                    <a:pt x="79597" y="205488"/>
                  </a:lnTo>
                  <a:lnTo>
                    <a:pt x="106427" y="169607"/>
                  </a:lnTo>
                  <a:lnTo>
                    <a:pt x="136509" y="136509"/>
                  </a:lnTo>
                  <a:lnTo>
                    <a:pt x="169607" y="106427"/>
                  </a:lnTo>
                  <a:lnTo>
                    <a:pt x="205488" y="79597"/>
                  </a:lnTo>
                  <a:lnTo>
                    <a:pt x="243917" y="56251"/>
                  </a:lnTo>
                  <a:lnTo>
                    <a:pt x="284660" y="36625"/>
                  </a:lnTo>
                  <a:lnTo>
                    <a:pt x="327483" y="20953"/>
                  </a:lnTo>
                  <a:lnTo>
                    <a:pt x="372152" y="9468"/>
                  </a:lnTo>
                  <a:lnTo>
                    <a:pt x="418432" y="2406"/>
                  </a:lnTo>
                  <a:lnTo>
                    <a:pt x="466090" y="0"/>
                  </a:lnTo>
                  <a:lnTo>
                    <a:pt x="513747" y="2406"/>
                  </a:lnTo>
                  <a:lnTo>
                    <a:pt x="560027" y="9468"/>
                  </a:lnTo>
                  <a:lnTo>
                    <a:pt x="604696" y="20953"/>
                  </a:lnTo>
                  <a:lnTo>
                    <a:pt x="647519" y="36625"/>
                  </a:lnTo>
                  <a:lnTo>
                    <a:pt x="688262" y="56251"/>
                  </a:lnTo>
                  <a:lnTo>
                    <a:pt x="726691" y="79597"/>
                  </a:lnTo>
                  <a:lnTo>
                    <a:pt x="762572" y="106427"/>
                  </a:lnTo>
                  <a:lnTo>
                    <a:pt x="795670" y="136509"/>
                  </a:lnTo>
                  <a:lnTo>
                    <a:pt x="825752" y="169607"/>
                  </a:lnTo>
                  <a:lnTo>
                    <a:pt x="852582" y="205488"/>
                  </a:lnTo>
                  <a:lnTo>
                    <a:pt x="875928" y="243917"/>
                  </a:lnTo>
                  <a:lnTo>
                    <a:pt x="895554" y="284660"/>
                  </a:lnTo>
                  <a:lnTo>
                    <a:pt x="911226" y="327483"/>
                  </a:lnTo>
                  <a:lnTo>
                    <a:pt x="922711" y="372152"/>
                  </a:lnTo>
                  <a:lnTo>
                    <a:pt x="929773" y="418432"/>
                  </a:lnTo>
                  <a:lnTo>
                    <a:pt x="932179" y="466090"/>
                  </a:lnTo>
                  <a:lnTo>
                    <a:pt x="929773" y="513747"/>
                  </a:lnTo>
                  <a:lnTo>
                    <a:pt x="922711" y="560027"/>
                  </a:lnTo>
                  <a:lnTo>
                    <a:pt x="911226" y="604696"/>
                  </a:lnTo>
                  <a:lnTo>
                    <a:pt x="895554" y="647519"/>
                  </a:lnTo>
                  <a:lnTo>
                    <a:pt x="875928" y="688262"/>
                  </a:lnTo>
                  <a:lnTo>
                    <a:pt x="852582" y="726691"/>
                  </a:lnTo>
                  <a:lnTo>
                    <a:pt x="825752" y="762572"/>
                  </a:lnTo>
                  <a:lnTo>
                    <a:pt x="795670" y="795670"/>
                  </a:lnTo>
                  <a:lnTo>
                    <a:pt x="762572" y="825752"/>
                  </a:lnTo>
                  <a:lnTo>
                    <a:pt x="726691" y="852582"/>
                  </a:lnTo>
                  <a:lnTo>
                    <a:pt x="688262" y="875928"/>
                  </a:lnTo>
                  <a:lnTo>
                    <a:pt x="647519" y="895554"/>
                  </a:lnTo>
                  <a:lnTo>
                    <a:pt x="604696" y="911226"/>
                  </a:lnTo>
                  <a:lnTo>
                    <a:pt x="560027" y="922711"/>
                  </a:lnTo>
                  <a:lnTo>
                    <a:pt x="513747" y="929773"/>
                  </a:lnTo>
                  <a:lnTo>
                    <a:pt x="466090" y="932180"/>
                  </a:lnTo>
                  <a:lnTo>
                    <a:pt x="418432" y="929773"/>
                  </a:lnTo>
                  <a:lnTo>
                    <a:pt x="372152" y="922711"/>
                  </a:lnTo>
                  <a:lnTo>
                    <a:pt x="327483" y="911226"/>
                  </a:lnTo>
                  <a:lnTo>
                    <a:pt x="284660" y="895554"/>
                  </a:lnTo>
                  <a:lnTo>
                    <a:pt x="243917" y="875928"/>
                  </a:lnTo>
                  <a:lnTo>
                    <a:pt x="205488" y="852582"/>
                  </a:lnTo>
                  <a:lnTo>
                    <a:pt x="169607" y="825752"/>
                  </a:lnTo>
                  <a:lnTo>
                    <a:pt x="136509" y="795670"/>
                  </a:lnTo>
                  <a:lnTo>
                    <a:pt x="106427" y="762572"/>
                  </a:lnTo>
                  <a:lnTo>
                    <a:pt x="79597" y="726691"/>
                  </a:lnTo>
                  <a:lnTo>
                    <a:pt x="56251" y="688262"/>
                  </a:lnTo>
                  <a:lnTo>
                    <a:pt x="36625" y="647519"/>
                  </a:lnTo>
                  <a:lnTo>
                    <a:pt x="20953" y="604696"/>
                  </a:lnTo>
                  <a:lnTo>
                    <a:pt x="9468" y="560027"/>
                  </a:lnTo>
                  <a:lnTo>
                    <a:pt x="2406" y="513747"/>
                  </a:lnTo>
                  <a:lnTo>
                    <a:pt x="0" y="466090"/>
                  </a:lnTo>
                  <a:close/>
                </a:path>
              </a:pathLst>
            </a:custGeom>
            <a:ln w="63500">
              <a:solidFill>
                <a:srgbClr val="EB484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5102859" y="2428240"/>
              <a:ext cx="927100" cy="36068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891540" y="2423159"/>
              <a:ext cx="264160" cy="373380"/>
            </a:xfrm>
            <a:custGeom>
              <a:avLst/>
              <a:gdLst/>
              <a:ahLst/>
              <a:cxnLst/>
              <a:rect l="l" t="t" r="r" b="b"/>
              <a:pathLst>
                <a:path w="264159" h="373380">
                  <a:moveTo>
                    <a:pt x="152641" y="1904"/>
                  </a:moveTo>
                  <a:lnTo>
                    <a:pt x="0" y="1904"/>
                  </a:lnTo>
                  <a:lnTo>
                    <a:pt x="0" y="373379"/>
                  </a:lnTo>
                  <a:lnTo>
                    <a:pt x="262902" y="373379"/>
                  </a:lnTo>
                  <a:lnTo>
                    <a:pt x="262902" y="114807"/>
                  </a:lnTo>
                  <a:lnTo>
                    <a:pt x="152641" y="114807"/>
                  </a:lnTo>
                  <a:lnTo>
                    <a:pt x="152641" y="1904"/>
                  </a:lnTo>
                  <a:close/>
                </a:path>
                <a:path w="264159" h="373380">
                  <a:moveTo>
                    <a:pt x="165823" y="0"/>
                  </a:moveTo>
                  <a:lnTo>
                    <a:pt x="165823" y="102488"/>
                  </a:lnTo>
                  <a:lnTo>
                    <a:pt x="264159" y="102488"/>
                  </a:lnTo>
                  <a:lnTo>
                    <a:pt x="165823" y="0"/>
                  </a:lnTo>
                  <a:close/>
                </a:path>
              </a:pathLst>
            </a:custGeom>
            <a:solidFill>
              <a:srgbClr val="3E3E3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4455160" y="2439161"/>
              <a:ext cx="2150110" cy="391160"/>
            </a:xfrm>
            <a:custGeom>
              <a:avLst/>
              <a:gdLst/>
              <a:ahLst/>
              <a:cxnLst/>
              <a:rect l="l" t="t" r="r" b="b"/>
              <a:pathLst>
                <a:path w="2150109" h="391160">
                  <a:moveTo>
                    <a:pt x="320548" y="209296"/>
                  </a:moveTo>
                  <a:lnTo>
                    <a:pt x="315417" y="183718"/>
                  </a:lnTo>
                  <a:lnTo>
                    <a:pt x="301434" y="162852"/>
                  </a:lnTo>
                  <a:lnTo>
                    <a:pt x="280682" y="148793"/>
                  </a:lnTo>
                  <a:lnTo>
                    <a:pt x="255270" y="143637"/>
                  </a:lnTo>
                  <a:lnTo>
                    <a:pt x="229844" y="148793"/>
                  </a:lnTo>
                  <a:lnTo>
                    <a:pt x="209105" y="162852"/>
                  </a:lnTo>
                  <a:lnTo>
                    <a:pt x="195110" y="183718"/>
                  </a:lnTo>
                  <a:lnTo>
                    <a:pt x="189992" y="209296"/>
                  </a:lnTo>
                  <a:lnTo>
                    <a:pt x="195110" y="234810"/>
                  </a:lnTo>
                  <a:lnTo>
                    <a:pt x="209105" y="255638"/>
                  </a:lnTo>
                  <a:lnTo>
                    <a:pt x="229844" y="269684"/>
                  </a:lnTo>
                  <a:lnTo>
                    <a:pt x="255270" y="274828"/>
                  </a:lnTo>
                  <a:lnTo>
                    <a:pt x="280682" y="269684"/>
                  </a:lnTo>
                  <a:lnTo>
                    <a:pt x="301434" y="255638"/>
                  </a:lnTo>
                  <a:lnTo>
                    <a:pt x="315417" y="234810"/>
                  </a:lnTo>
                  <a:lnTo>
                    <a:pt x="320548" y="209296"/>
                  </a:lnTo>
                  <a:close/>
                </a:path>
                <a:path w="2150109" h="391160">
                  <a:moveTo>
                    <a:pt x="424180" y="98806"/>
                  </a:moveTo>
                  <a:lnTo>
                    <a:pt x="422541" y="90678"/>
                  </a:lnTo>
                  <a:lnTo>
                    <a:pt x="421525" y="85559"/>
                  </a:lnTo>
                  <a:lnTo>
                    <a:pt x="414286" y="74739"/>
                  </a:lnTo>
                  <a:lnTo>
                    <a:pt x="403542" y="67449"/>
                  </a:lnTo>
                  <a:lnTo>
                    <a:pt x="399542" y="66636"/>
                  </a:lnTo>
                  <a:lnTo>
                    <a:pt x="399542" y="90678"/>
                  </a:lnTo>
                  <a:lnTo>
                    <a:pt x="399542" y="117983"/>
                  </a:lnTo>
                  <a:lnTo>
                    <a:pt x="346329" y="117983"/>
                  </a:lnTo>
                  <a:lnTo>
                    <a:pt x="346329" y="209296"/>
                  </a:lnTo>
                  <a:lnTo>
                    <a:pt x="339166" y="244932"/>
                  </a:lnTo>
                  <a:lnTo>
                    <a:pt x="319646" y="274040"/>
                  </a:lnTo>
                  <a:lnTo>
                    <a:pt x="290703" y="293674"/>
                  </a:lnTo>
                  <a:lnTo>
                    <a:pt x="255270" y="300863"/>
                  </a:lnTo>
                  <a:lnTo>
                    <a:pt x="219824" y="293674"/>
                  </a:lnTo>
                  <a:lnTo>
                    <a:pt x="190881" y="274040"/>
                  </a:lnTo>
                  <a:lnTo>
                    <a:pt x="171361" y="244932"/>
                  </a:lnTo>
                  <a:lnTo>
                    <a:pt x="164211" y="209296"/>
                  </a:lnTo>
                  <a:lnTo>
                    <a:pt x="171361" y="173621"/>
                  </a:lnTo>
                  <a:lnTo>
                    <a:pt x="190881" y="144513"/>
                  </a:lnTo>
                  <a:lnTo>
                    <a:pt x="219824" y="124917"/>
                  </a:lnTo>
                  <a:lnTo>
                    <a:pt x="254012" y="117983"/>
                  </a:lnTo>
                  <a:lnTo>
                    <a:pt x="255270" y="117729"/>
                  </a:lnTo>
                  <a:lnTo>
                    <a:pt x="290703" y="124917"/>
                  </a:lnTo>
                  <a:lnTo>
                    <a:pt x="319646" y="144513"/>
                  </a:lnTo>
                  <a:lnTo>
                    <a:pt x="339166" y="173621"/>
                  </a:lnTo>
                  <a:lnTo>
                    <a:pt x="346329" y="209296"/>
                  </a:lnTo>
                  <a:lnTo>
                    <a:pt x="346329" y="117983"/>
                  </a:lnTo>
                  <a:lnTo>
                    <a:pt x="344170" y="117983"/>
                  </a:lnTo>
                  <a:lnTo>
                    <a:pt x="344170" y="117729"/>
                  </a:lnTo>
                  <a:lnTo>
                    <a:pt x="344170" y="97282"/>
                  </a:lnTo>
                  <a:lnTo>
                    <a:pt x="344170" y="90678"/>
                  </a:lnTo>
                  <a:lnTo>
                    <a:pt x="399542" y="90678"/>
                  </a:lnTo>
                  <a:lnTo>
                    <a:pt x="399542" y="66636"/>
                  </a:lnTo>
                  <a:lnTo>
                    <a:pt x="390398" y="64770"/>
                  </a:lnTo>
                  <a:lnTo>
                    <a:pt x="329311" y="64770"/>
                  </a:lnTo>
                  <a:lnTo>
                    <a:pt x="329311" y="21336"/>
                  </a:lnTo>
                  <a:lnTo>
                    <a:pt x="329311" y="12319"/>
                  </a:lnTo>
                  <a:lnTo>
                    <a:pt x="323850" y="6858"/>
                  </a:lnTo>
                  <a:lnTo>
                    <a:pt x="298450" y="6858"/>
                  </a:lnTo>
                  <a:lnTo>
                    <a:pt x="298450" y="21336"/>
                  </a:lnTo>
                  <a:lnTo>
                    <a:pt x="298450" y="64770"/>
                  </a:lnTo>
                  <a:lnTo>
                    <a:pt x="212090" y="64770"/>
                  </a:lnTo>
                  <a:lnTo>
                    <a:pt x="212090" y="21336"/>
                  </a:lnTo>
                  <a:lnTo>
                    <a:pt x="298450" y="21336"/>
                  </a:lnTo>
                  <a:lnTo>
                    <a:pt x="298450" y="6858"/>
                  </a:lnTo>
                  <a:lnTo>
                    <a:pt x="186690" y="6858"/>
                  </a:lnTo>
                  <a:lnTo>
                    <a:pt x="181229" y="12319"/>
                  </a:lnTo>
                  <a:lnTo>
                    <a:pt x="181229" y="64770"/>
                  </a:lnTo>
                  <a:lnTo>
                    <a:pt x="176784" y="64770"/>
                  </a:lnTo>
                  <a:lnTo>
                    <a:pt x="176784" y="97282"/>
                  </a:lnTo>
                  <a:lnTo>
                    <a:pt x="176784" y="117983"/>
                  </a:lnTo>
                  <a:lnTo>
                    <a:pt x="148082" y="117983"/>
                  </a:lnTo>
                  <a:lnTo>
                    <a:pt x="148082" y="97282"/>
                  </a:lnTo>
                  <a:lnTo>
                    <a:pt x="176784" y="97282"/>
                  </a:lnTo>
                  <a:lnTo>
                    <a:pt x="176784" y="64770"/>
                  </a:lnTo>
                  <a:lnTo>
                    <a:pt x="114935" y="64770"/>
                  </a:lnTo>
                  <a:lnTo>
                    <a:pt x="114935" y="45466"/>
                  </a:lnTo>
                  <a:lnTo>
                    <a:pt x="112268" y="42672"/>
                  </a:lnTo>
                  <a:lnTo>
                    <a:pt x="43561" y="42672"/>
                  </a:lnTo>
                  <a:lnTo>
                    <a:pt x="40894" y="45466"/>
                  </a:lnTo>
                  <a:lnTo>
                    <a:pt x="40894" y="64770"/>
                  </a:lnTo>
                  <a:lnTo>
                    <a:pt x="33782" y="64770"/>
                  </a:lnTo>
                  <a:lnTo>
                    <a:pt x="20624" y="67449"/>
                  </a:lnTo>
                  <a:lnTo>
                    <a:pt x="9880" y="74739"/>
                  </a:lnTo>
                  <a:lnTo>
                    <a:pt x="2641" y="85559"/>
                  </a:lnTo>
                  <a:lnTo>
                    <a:pt x="0" y="98806"/>
                  </a:lnTo>
                  <a:lnTo>
                    <a:pt x="76" y="300863"/>
                  </a:lnTo>
                  <a:lnTo>
                    <a:pt x="2641" y="313740"/>
                  </a:lnTo>
                  <a:lnTo>
                    <a:pt x="9880" y="324548"/>
                  </a:lnTo>
                  <a:lnTo>
                    <a:pt x="20624" y="331851"/>
                  </a:lnTo>
                  <a:lnTo>
                    <a:pt x="33782" y="334518"/>
                  </a:lnTo>
                  <a:lnTo>
                    <a:pt x="390398" y="334518"/>
                  </a:lnTo>
                  <a:lnTo>
                    <a:pt x="424091" y="300863"/>
                  </a:lnTo>
                  <a:lnTo>
                    <a:pt x="424180" y="117983"/>
                  </a:lnTo>
                  <a:lnTo>
                    <a:pt x="424180" y="98806"/>
                  </a:lnTo>
                  <a:close/>
                </a:path>
                <a:path w="2150109" h="391160">
                  <a:moveTo>
                    <a:pt x="2149729" y="8128"/>
                  </a:moveTo>
                  <a:lnTo>
                    <a:pt x="2149094" y="8128"/>
                  </a:lnTo>
                  <a:lnTo>
                    <a:pt x="2149094" y="0"/>
                  </a:lnTo>
                  <a:lnTo>
                    <a:pt x="1945005" y="54737"/>
                  </a:lnTo>
                  <a:lnTo>
                    <a:pt x="1940687" y="54737"/>
                  </a:lnTo>
                  <a:lnTo>
                    <a:pt x="1940687" y="305054"/>
                  </a:lnTo>
                  <a:lnTo>
                    <a:pt x="1931162" y="301320"/>
                  </a:lnTo>
                  <a:lnTo>
                    <a:pt x="1920709" y="299351"/>
                  </a:lnTo>
                  <a:lnTo>
                    <a:pt x="1909635" y="299275"/>
                  </a:lnTo>
                  <a:lnTo>
                    <a:pt x="1898269" y="301244"/>
                  </a:lnTo>
                  <a:lnTo>
                    <a:pt x="1878685" y="310210"/>
                  </a:lnTo>
                  <a:lnTo>
                    <a:pt x="1864461" y="324053"/>
                  </a:lnTo>
                  <a:lnTo>
                    <a:pt x="1856879" y="340931"/>
                  </a:lnTo>
                  <a:lnTo>
                    <a:pt x="1857248" y="359029"/>
                  </a:lnTo>
                  <a:lnTo>
                    <a:pt x="1865947" y="374929"/>
                  </a:lnTo>
                  <a:lnTo>
                    <a:pt x="1880958" y="385762"/>
                  </a:lnTo>
                  <a:lnTo>
                    <a:pt x="1900212" y="390613"/>
                  </a:lnTo>
                  <a:lnTo>
                    <a:pt x="1921637" y="388493"/>
                  </a:lnTo>
                  <a:lnTo>
                    <a:pt x="1940534" y="380034"/>
                  </a:lnTo>
                  <a:lnTo>
                    <a:pt x="1954530" y="366966"/>
                  </a:lnTo>
                  <a:lnTo>
                    <a:pt x="1962416" y="350964"/>
                  </a:lnTo>
                  <a:lnTo>
                    <a:pt x="1963039" y="333629"/>
                  </a:lnTo>
                  <a:lnTo>
                    <a:pt x="1963928" y="333629"/>
                  </a:lnTo>
                  <a:lnTo>
                    <a:pt x="1963928" y="116459"/>
                  </a:lnTo>
                  <a:lnTo>
                    <a:pt x="2126488" y="72898"/>
                  </a:lnTo>
                  <a:lnTo>
                    <a:pt x="2126488" y="259080"/>
                  </a:lnTo>
                  <a:lnTo>
                    <a:pt x="2116963" y="255270"/>
                  </a:lnTo>
                  <a:lnTo>
                    <a:pt x="2106472" y="253263"/>
                  </a:lnTo>
                  <a:lnTo>
                    <a:pt x="2064232" y="264058"/>
                  </a:lnTo>
                  <a:lnTo>
                    <a:pt x="2042426" y="294817"/>
                  </a:lnTo>
                  <a:lnTo>
                    <a:pt x="2042795" y="312928"/>
                  </a:lnTo>
                  <a:lnTo>
                    <a:pt x="2051494" y="328752"/>
                  </a:lnTo>
                  <a:lnTo>
                    <a:pt x="2066505" y="339572"/>
                  </a:lnTo>
                  <a:lnTo>
                    <a:pt x="2085759" y="344436"/>
                  </a:lnTo>
                  <a:lnTo>
                    <a:pt x="2107184" y="342392"/>
                  </a:lnTo>
                  <a:lnTo>
                    <a:pt x="2126170" y="333895"/>
                  </a:lnTo>
                  <a:lnTo>
                    <a:pt x="2140216" y="320725"/>
                  </a:lnTo>
                  <a:lnTo>
                    <a:pt x="2148090" y="304584"/>
                  </a:lnTo>
                  <a:lnTo>
                    <a:pt x="2148586" y="287147"/>
                  </a:lnTo>
                  <a:lnTo>
                    <a:pt x="2149729" y="287147"/>
                  </a:lnTo>
                  <a:lnTo>
                    <a:pt x="2149729" y="8128"/>
                  </a:lnTo>
                  <a:close/>
                </a:path>
              </a:pathLst>
            </a:custGeom>
            <a:solidFill>
              <a:srgbClr val="EB484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5970270" y="2155190"/>
              <a:ext cx="929640" cy="929640"/>
            </a:xfrm>
            <a:custGeom>
              <a:avLst/>
              <a:gdLst/>
              <a:ahLst/>
              <a:cxnLst/>
              <a:rect l="l" t="t" r="r" b="b"/>
              <a:pathLst>
                <a:path w="929640" h="929639">
                  <a:moveTo>
                    <a:pt x="464819" y="0"/>
                  </a:moveTo>
                  <a:lnTo>
                    <a:pt x="417302" y="2400"/>
                  </a:lnTo>
                  <a:lnTo>
                    <a:pt x="371155" y="9445"/>
                  </a:lnTo>
                  <a:lnTo>
                    <a:pt x="326613" y="20901"/>
                  </a:lnTo>
                  <a:lnTo>
                    <a:pt x="283910" y="36534"/>
                  </a:lnTo>
                  <a:lnTo>
                    <a:pt x="243279" y="56110"/>
                  </a:lnTo>
                  <a:lnTo>
                    <a:pt x="204954" y="79396"/>
                  </a:lnTo>
                  <a:lnTo>
                    <a:pt x="169170" y="106157"/>
                  </a:lnTo>
                  <a:lnTo>
                    <a:pt x="136159" y="136159"/>
                  </a:lnTo>
                  <a:lnTo>
                    <a:pt x="106157" y="169170"/>
                  </a:lnTo>
                  <a:lnTo>
                    <a:pt x="79396" y="204954"/>
                  </a:lnTo>
                  <a:lnTo>
                    <a:pt x="56110" y="243279"/>
                  </a:lnTo>
                  <a:lnTo>
                    <a:pt x="36534" y="283910"/>
                  </a:lnTo>
                  <a:lnTo>
                    <a:pt x="20901" y="326613"/>
                  </a:lnTo>
                  <a:lnTo>
                    <a:pt x="9445" y="371155"/>
                  </a:lnTo>
                  <a:lnTo>
                    <a:pt x="2400" y="417302"/>
                  </a:lnTo>
                  <a:lnTo>
                    <a:pt x="0" y="464820"/>
                  </a:lnTo>
                  <a:lnTo>
                    <a:pt x="2400" y="512337"/>
                  </a:lnTo>
                  <a:lnTo>
                    <a:pt x="9445" y="558484"/>
                  </a:lnTo>
                  <a:lnTo>
                    <a:pt x="20901" y="603026"/>
                  </a:lnTo>
                  <a:lnTo>
                    <a:pt x="36534" y="645729"/>
                  </a:lnTo>
                  <a:lnTo>
                    <a:pt x="56110" y="686360"/>
                  </a:lnTo>
                  <a:lnTo>
                    <a:pt x="79396" y="724685"/>
                  </a:lnTo>
                  <a:lnTo>
                    <a:pt x="106157" y="760469"/>
                  </a:lnTo>
                  <a:lnTo>
                    <a:pt x="136159" y="793480"/>
                  </a:lnTo>
                  <a:lnTo>
                    <a:pt x="169170" y="823482"/>
                  </a:lnTo>
                  <a:lnTo>
                    <a:pt x="204954" y="850243"/>
                  </a:lnTo>
                  <a:lnTo>
                    <a:pt x="243279" y="873529"/>
                  </a:lnTo>
                  <a:lnTo>
                    <a:pt x="283910" y="893105"/>
                  </a:lnTo>
                  <a:lnTo>
                    <a:pt x="326613" y="908738"/>
                  </a:lnTo>
                  <a:lnTo>
                    <a:pt x="371155" y="920194"/>
                  </a:lnTo>
                  <a:lnTo>
                    <a:pt x="417302" y="927239"/>
                  </a:lnTo>
                  <a:lnTo>
                    <a:pt x="464819" y="929640"/>
                  </a:lnTo>
                  <a:lnTo>
                    <a:pt x="512337" y="927239"/>
                  </a:lnTo>
                  <a:lnTo>
                    <a:pt x="558484" y="920194"/>
                  </a:lnTo>
                  <a:lnTo>
                    <a:pt x="603026" y="908738"/>
                  </a:lnTo>
                  <a:lnTo>
                    <a:pt x="645729" y="893105"/>
                  </a:lnTo>
                  <a:lnTo>
                    <a:pt x="686360" y="873529"/>
                  </a:lnTo>
                  <a:lnTo>
                    <a:pt x="724685" y="850243"/>
                  </a:lnTo>
                  <a:lnTo>
                    <a:pt x="760469" y="823482"/>
                  </a:lnTo>
                  <a:lnTo>
                    <a:pt x="793480" y="793480"/>
                  </a:lnTo>
                  <a:lnTo>
                    <a:pt x="823482" y="760469"/>
                  </a:lnTo>
                  <a:lnTo>
                    <a:pt x="850243" y="724685"/>
                  </a:lnTo>
                  <a:lnTo>
                    <a:pt x="873529" y="686360"/>
                  </a:lnTo>
                  <a:lnTo>
                    <a:pt x="893105" y="645729"/>
                  </a:lnTo>
                  <a:lnTo>
                    <a:pt x="908738" y="603026"/>
                  </a:lnTo>
                  <a:lnTo>
                    <a:pt x="920194" y="558484"/>
                  </a:lnTo>
                  <a:lnTo>
                    <a:pt x="927239" y="512337"/>
                  </a:lnTo>
                  <a:lnTo>
                    <a:pt x="929639" y="464820"/>
                  </a:lnTo>
                  <a:lnTo>
                    <a:pt x="927239" y="417302"/>
                  </a:lnTo>
                  <a:lnTo>
                    <a:pt x="920194" y="371155"/>
                  </a:lnTo>
                  <a:lnTo>
                    <a:pt x="908738" y="326613"/>
                  </a:lnTo>
                  <a:lnTo>
                    <a:pt x="893105" y="283910"/>
                  </a:lnTo>
                  <a:lnTo>
                    <a:pt x="873529" y="243279"/>
                  </a:lnTo>
                  <a:lnTo>
                    <a:pt x="850243" y="204954"/>
                  </a:lnTo>
                  <a:lnTo>
                    <a:pt x="823482" y="169170"/>
                  </a:lnTo>
                  <a:lnTo>
                    <a:pt x="793480" y="136159"/>
                  </a:lnTo>
                  <a:lnTo>
                    <a:pt x="760469" y="106157"/>
                  </a:lnTo>
                  <a:lnTo>
                    <a:pt x="724685" y="79396"/>
                  </a:lnTo>
                  <a:lnTo>
                    <a:pt x="686360" y="56110"/>
                  </a:lnTo>
                  <a:lnTo>
                    <a:pt x="645729" y="36534"/>
                  </a:lnTo>
                  <a:lnTo>
                    <a:pt x="603026" y="20901"/>
                  </a:lnTo>
                  <a:lnTo>
                    <a:pt x="558484" y="9445"/>
                  </a:lnTo>
                  <a:lnTo>
                    <a:pt x="512337" y="2400"/>
                  </a:lnTo>
                  <a:lnTo>
                    <a:pt x="46481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5970270" y="2155190"/>
              <a:ext cx="929640" cy="929640"/>
            </a:xfrm>
            <a:custGeom>
              <a:avLst/>
              <a:gdLst/>
              <a:ahLst/>
              <a:cxnLst/>
              <a:rect l="l" t="t" r="r" b="b"/>
              <a:pathLst>
                <a:path w="929640" h="929639">
                  <a:moveTo>
                    <a:pt x="0" y="464820"/>
                  </a:moveTo>
                  <a:lnTo>
                    <a:pt x="2400" y="417302"/>
                  </a:lnTo>
                  <a:lnTo>
                    <a:pt x="9445" y="371155"/>
                  </a:lnTo>
                  <a:lnTo>
                    <a:pt x="20901" y="326613"/>
                  </a:lnTo>
                  <a:lnTo>
                    <a:pt x="36534" y="283910"/>
                  </a:lnTo>
                  <a:lnTo>
                    <a:pt x="56110" y="243279"/>
                  </a:lnTo>
                  <a:lnTo>
                    <a:pt x="79396" y="204954"/>
                  </a:lnTo>
                  <a:lnTo>
                    <a:pt x="106157" y="169170"/>
                  </a:lnTo>
                  <a:lnTo>
                    <a:pt x="136159" y="136159"/>
                  </a:lnTo>
                  <a:lnTo>
                    <a:pt x="169170" y="106157"/>
                  </a:lnTo>
                  <a:lnTo>
                    <a:pt x="204954" y="79396"/>
                  </a:lnTo>
                  <a:lnTo>
                    <a:pt x="243279" y="56110"/>
                  </a:lnTo>
                  <a:lnTo>
                    <a:pt x="283910" y="36534"/>
                  </a:lnTo>
                  <a:lnTo>
                    <a:pt x="326613" y="20901"/>
                  </a:lnTo>
                  <a:lnTo>
                    <a:pt x="371155" y="9445"/>
                  </a:lnTo>
                  <a:lnTo>
                    <a:pt x="417302" y="2400"/>
                  </a:lnTo>
                  <a:lnTo>
                    <a:pt x="464819" y="0"/>
                  </a:lnTo>
                  <a:lnTo>
                    <a:pt x="512337" y="2400"/>
                  </a:lnTo>
                  <a:lnTo>
                    <a:pt x="558484" y="9445"/>
                  </a:lnTo>
                  <a:lnTo>
                    <a:pt x="603026" y="20901"/>
                  </a:lnTo>
                  <a:lnTo>
                    <a:pt x="645729" y="36534"/>
                  </a:lnTo>
                  <a:lnTo>
                    <a:pt x="686360" y="56110"/>
                  </a:lnTo>
                  <a:lnTo>
                    <a:pt x="724685" y="79396"/>
                  </a:lnTo>
                  <a:lnTo>
                    <a:pt x="760469" y="106157"/>
                  </a:lnTo>
                  <a:lnTo>
                    <a:pt x="793480" y="136159"/>
                  </a:lnTo>
                  <a:lnTo>
                    <a:pt x="823482" y="169170"/>
                  </a:lnTo>
                  <a:lnTo>
                    <a:pt x="850243" y="204954"/>
                  </a:lnTo>
                  <a:lnTo>
                    <a:pt x="873529" y="243279"/>
                  </a:lnTo>
                  <a:lnTo>
                    <a:pt x="893105" y="283910"/>
                  </a:lnTo>
                  <a:lnTo>
                    <a:pt x="908738" y="326613"/>
                  </a:lnTo>
                  <a:lnTo>
                    <a:pt x="920194" y="371155"/>
                  </a:lnTo>
                  <a:lnTo>
                    <a:pt x="927239" y="417302"/>
                  </a:lnTo>
                  <a:lnTo>
                    <a:pt x="929639" y="464820"/>
                  </a:lnTo>
                  <a:lnTo>
                    <a:pt x="927239" y="512337"/>
                  </a:lnTo>
                  <a:lnTo>
                    <a:pt x="920194" y="558484"/>
                  </a:lnTo>
                  <a:lnTo>
                    <a:pt x="908738" y="603026"/>
                  </a:lnTo>
                  <a:lnTo>
                    <a:pt x="893105" y="645729"/>
                  </a:lnTo>
                  <a:lnTo>
                    <a:pt x="873529" y="686360"/>
                  </a:lnTo>
                  <a:lnTo>
                    <a:pt x="850243" y="724685"/>
                  </a:lnTo>
                  <a:lnTo>
                    <a:pt x="823482" y="760469"/>
                  </a:lnTo>
                  <a:lnTo>
                    <a:pt x="793480" y="793480"/>
                  </a:lnTo>
                  <a:lnTo>
                    <a:pt x="760469" y="823482"/>
                  </a:lnTo>
                  <a:lnTo>
                    <a:pt x="724685" y="850243"/>
                  </a:lnTo>
                  <a:lnTo>
                    <a:pt x="686360" y="873529"/>
                  </a:lnTo>
                  <a:lnTo>
                    <a:pt x="645729" y="893105"/>
                  </a:lnTo>
                  <a:lnTo>
                    <a:pt x="603026" y="908738"/>
                  </a:lnTo>
                  <a:lnTo>
                    <a:pt x="558484" y="920194"/>
                  </a:lnTo>
                  <a:lnTo>
                    <a:pt x="512337" y="927239"/>
                  </a:lnTo>
                  <a:lnTo>
                    <a:pt x="464819" y="929640"/>
                  </a:lnTo>
                  <a:lnTo>
                    <a:pt x="417302" y="927239"/>
                  </a:lnTo>
                  <a:lnTo>
                    <a:pt x="371155" y="920194"/>
                  </a:lnTo>
                  <a:lnTo>
                    <a:pt x="326613" y="908738"/>
                  </a:lnTo>
                  <a:lnTo>
                    <a:pt x="283910" y="893105"/>
                  </a:lnTo>
                  <a:lnTo>
                    <a:pt x="243279" y="873529"/>
                  </a:lnTo>
                  <a:lnTo>
                    <a:pt x="204954" y="850243"/>
                  </a:lnTo>
                  <a:lnTo>
                    <a:pt x="169170" y="823482"/>
                  </a:lnTo>
                  <a:lnTo>
                    <a:pt x="136159" y="793480"/>
                  </a:lnTo>
                  <a:lnTo>
                    <a:pt x="106157" y="760469"/>
                  </a:lnTo>
                  <a:lnTo>
                    <a:pt x="79396" y="724685"/>
                  </a:lnTo>
                  <a:lnTo>
                    <a:pt x="56110" y="686360"/>
                  </a:lnTo>
                  <a:lnTo>
                    <a:pt x="36534" y="645729"/>
                  </a:lnTo>
                  <a:lnTo>
                    <a:pt x="20901" y="603026"/>
                  </a:lnTo>
                  <a:lnTo>
                    <a:pt x="9445" y="558484"/>
                  </a:lnTo>
                  <a:lnTo>
                    <a:pt x="2400" y="512337"/>
                  </a:lnTo>
                  <a:lnTo>
                    <a:pt x="0" y="464820"/>
                  </a:lnTo>
                  <a:close/>
                </a:path>
              </a:pathLst>
            </a:custGeom>
            <a:ln w="63500">
              <a:solidFill>
                <a:srgbClr val="EB484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5074920" y="2420620"/>
              <a:ext cx="929639" cy="36068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6313628" y="2432811"/>
              <a:ext cx="293370" cy="391160"/>
            </a:xfrm>
            <a:custGeom>
              <a:avLst/>
              <a:gdLst/>
              <a:ahLst/>
              <a:cxnLst/>
              <a:rect l="l" t="t" r="r" b="b"/>
              <a:pathLst>
                <a:path w="293370" h="391160">
                  <a:moveTo>
                    <a:pt x="292149" y="0"/>
                  </a:moveTo>
                  <a:lnTo>
                    <a:pt x="88187" y="54737"/>
                  </a:lnTo>
                  <a:lnTo>
                    <a:pt x="83742" y="54737"/>
                  </a:lnTo>
                  <a:lnTo>
                    <a:pt x="83742" y="305054"/>
                  </a:lnTo>
                  <a:lnTo>
                    <a:pt x="74294" y="301261"/>
                  </a:lnTo>
                  <a:lnTo>
                    <a:pt x="63882" y="299291"/>
                  </a:lnTo>
                  <a:lnTo>
                    <a:pt x="52828" y="299249"/>
                  </a:lnTo>
                  <a:lnTo>
                    <a:pt x="41451" y="301244"/>
                  </a:lnTo>
                  <a:lnTo>
                    <a:pt x="21808" y="310147"/>
                  </a:lnTo>
                  <a:lnTo>
                    <a:pt x="7558" y="323992"/>
                  </a:lnTo>
                  <a:lnTo>
                    <a:pt x="0" y="340909"/>
                  </a:lnTo>
                  <a:lnTo>
                    <a:pt x="430" y="359029"/>
                  </a:lnTo>
                  <a:lnTo>
                    <a:pt x="9116" y="374848"/>
                  </a:lnTo>
                  <a:lnTo>
                    <a:pt x="24100" y="385667"/>
                  </a:lnTo>
                  <a:lnTo>
                    <a:pt x="43346" y="390532"/>
                  </a:lnTo>
                  <a:lnTo>
                    <a:pt x="64819" y="388493"/>
                  </a:lnTo>
                  <a:lnTo>
                    <a:pt x="83718" y="380027"/>
                  </a:lnTo>
                  <a:lnTo>
                    <a:pt x="97712" y="366966"/>
                  </a:lnTo>
                  <a:lnTo>
                    <a:pt x="105610" y="350952"/>
                  </a:lnTo>
                  <a:lnTo>
                    <a:pt x="106221" y="333629"/>
                  </a:lnTo>
                  <a:lnTo>
                    <a:pt x="106983" y="333629"/>
                  </a:lnTo>
                  <a:lnTo>
                    <a:pt x="106983" y="116458"/>
                  </a:lnTo>
                  <a:lnTo>
                    <a:pt x="269543" y="72898"/>
                  </a:lnTo>
                  <a:lnTo>
                    <a:pt x="269543" y="259080"/>
                  </a:lnTo>
                  <a:lnTo>
                    <a:pt x="260072" y="255196"/>
                  </a:lnTo>
                  <a:lnTo>
                    <a:pt x="249588" y="253158"/>
                  </a:lnTo>
                  <a:lnTo>
                    <a:pt x="207301" y="264044"/>
                  </a:lnTo>
                  <a:lnTo>
                    <a:pt x="185545" y="294755"/>
                  </a:lnTo>
                  <a:lnTo>
                    <a:pt x="185977" y="312800"/>
                  </a:lnTo>
                  <a:lnTo>
                    <a:pt x="194661" y="328693"/>
                  </a:lnTo>
                  <a:lnTo>
                    <a:pt x="209631" y="339550"/>
                  </a:lnTo>
                  <a:lnTo>
                    <a:pt x="228840" y="344429"/>
                  </a:lnTo>
                  <a:lnTo>
                    <a:pt x="250239" y="342392"/>
                  </a:lnTo>
                  <a:lnTo>
                    <a:pt x="269281" y="333813"/>
                  </a:lnTo>
                  <a:lnTo>
                    <a:pt x="283323" y="320627"/>
                  </a:lnTo>
                  <a:lnTo>
                    <a:pt x="291173" y="304512"/>
                  </a:lnTo>
                  <a:lnTo>
                    <a:pt x="291641" y="287146"/>
                  </a:lnTo>
                  <a:lnTo>
                    <a:pt x="292911" y="287146"/>
                  </a:lnTo>
                  <a:lnTo>
                    <a:pt x="292911" y="8127"/>
                  </a:lnTo>
                  <a:lnTo>
                    <a:pt x="292149" y="8127"/>
                  </a:lnTo>
                  <a:lnTo>
                    <a:pt x="292149" y="0"/>
                  </a:lnTo>
                  <a:close/>
                </a:path>
              </a:pathLst>
            </a:custGeom>
            <a:solidFill>
              <a:srgbClr val="EB484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7745730" y="2139950"/>
              <a:ext cx="932180" cy="932180"/>
            </a:xfrm>
            <a:custGeom>
              <a:avLst/>
              <a:gdLst/>
              <a:ahLst/>
              <a:cxnLst/>
              <a:rect l="l" t="t" r="r" b="b"/>
              <a:pathLst>
                <a:path w="932179" h="932180">
                  <a:moveTo>
                    <a:pt x="466090" y="0"/>
                  </a:moveTo>
                  <a:lnTo>
                    <a:pt x="418432" y="2406"/>
                  </a:lnTo>
                  <a:lnTo>
                    <a:pt x="372152" y="9468"/>
                  </a:lnTo>
                  <a:lnTo>
                    <a:pt x="327483" y="20953"/>
                  </a:lnTo>
                  <a:lnTo>
                    <a:pt x="284660" y="36625"/>
                  </a:lnTo>
                  <a:lnTo>
                    <a:pt x="243917" y="56251"/>
                  </a:lnTo>
                  <a:lnTo>
                    <a:pt x="205488" y="79597"/>
                  </a:lnTo>
                  <a:lnTo>
                    <a:pt x="169607" y="106427"/>
                  </a:lnTo>
                  <a:lnTo>
                    <a:pt x="136509" y="136509"/>
                  </a:lnTo>
                  <a:lnTo>
                    <a:pt x="106427" y="169607"/>
                  </a:lnTo>
                  <a:lnTo>
                    <a:pt x="79597" y="205488"/>
                  </a:lnTo>
                  <a:lnTo>
                    <a:pt x="56251" y="243917"/>
                  </a:lnTo>
                  <a:lnTo>
                    <a:pt x="36625" y="284660"/>
                  </a:lnTo>
                  <a:lnTo>
                    <a:pt x="20953" y="327483"/>
                  </a:lnTo>
                  <a:lnTo>
                    <a:pt x="9468" y="372152"/>
                  </a:lnTo>
                  <a:lnTo>
                    <a:pt x="2406" y="418432"/>
                  </a:lnTo>
                  <a:lnTo>
                    <a:pt x="0" y="466089"/>
                  </a:lnTo>
                  <a:lnTo>
                    <a:pt x="2406" y="513747"/>
                  </a:lnTo>
                  <a:lnTo>
                    <a:pt x="9468" y="560027"/>
                  </a:lnTo>
                  <a:lnTo>
                    <a:pt x="20953" y="604696"/>
                  </a:lnTo>
                  <a:lnTo>
                    <a:pt x="36625" y="647519"/>
                  </a:lnTo>
                  <a:lnTo>
                    <a:pt x="56251" y="688262"/>
                  </a:lnTo>
                  <a:lnTo>
                    <a:pt x="79597" y="726691"/>
                  </a:lnTo>
                  <a:lnTo>
                    <a:pt x="106427" y="762572"/>
                  </a:lnTo>
                  <a:lnTo>
                    <a:pt x="136509" y="795670"/>
                  </a:lnTo>
                  <a:lnTo>
                    <a:pt x="169607" y="825752"/>
                  </a:lnTo>
                  <a:lnTo>
                    <a:pt x="205488" y="852582"/>
                  </a:lnTo>
                  <a:lnTo>
                    <a:pt x="243917" y="875928"/>
                  </a:lnTo>
                  <a:lnTo>
                    <a:pt x="284660" y="895554"/>
                  </a:lnTo>
                  <a:lnTo>
                    <a:pt x="327483" y="911226"/>
                  </a:lnTo>
                  <a:lnTo>
                    <a:pt x="372152" y="922711"/>
                  </a:lnTo>
                  <a:lnTo>
                    <a:pt x="418432" y="929773"/>
                  </a:lnTo>
                  <a:lnTo>
                    <a:pt x="466090" y="932180"/>
                  </a:lnTo>
                  <a:lnTo>
                    <a:pt x="513747" y="929773"/>
                  </a:lnTo>
                  <a:lnTo>
                    <a:pt x="560027" y="922711"/>
                  </a:lnTo>
                  <a:lnTo>
                    <a:pt x="604696" y="911226"/>
                  </a:lnTo>
                  <a:lnTo>
                    <a:pt x="647519" y="895554"/>
                  </a:lnTo>
                  <a:lnTo>
                    <a:pt x="688262" y="875928"/>
                  </a:lnTo>
                  <a:lnTo>
                    <a:pt x="726691" y="852582"/>
                  </a:lnTo>
                  <a:lnTo>
                    <a:pt x="762572" y="825752"/>
                  </a:lnTo>
                  <a:lnTo>
                    <a:pt x="795670" y="795670"/>
                  </a:lnTo>
                  <a:lnTo>
                    <a:pt x="825752" y="762572"/>
                  </a:lnTo>
                  <a:lnTo>
                    <a:pt x="852582" y="726691"/>
                  </a:lnTo>
                  <a:lnTo>
                    <a:pt x="875928" y="688262"/>
                  </a:lnTo>
                  <a:lnTo>
                    <a:pt x="895554" y="647519"/>
                  </a:lnTo>
                  <a:lnTo>
                    <a:pt x="911226" y="604696"/>
                  </a:lnTo>
                  <a:lnTo>
                    <a:pt x="922711" y="560027"/>
                  </a:lnTo>
                  <a:lnTo>
                    <a:pt x="929773" y="513747"/>
                  </a:lnTo>
                  <a:lnTo>
                    <a:pt x="932179" y="466089"/>
                  </a:lnTo>
                  <a:lnTo>
                    <a:pt x="929773" y="418432"/>
                  </a:lnTo>
                  <a:lnTo>
                    <a:pt x="922711" y="372152"/>
                  </a:lnTo>
                  <a:lnTo>
                    <a:pt x="911226" y="327483"/>
                  </a:lnTo>
                  <a:lnTo>
                    <a:pt x="895554" y="284660"/>
                  </a:lnTo>
                  <a:lnTo>
                    <a:pt x="875928" y="243917"/>
                  </a:lnTo>
                  <a:lnTo>
                    <a:pt x="852582" y="205488"/>
                  </a:lnTo>
                  <a:lnTo>
                    <a:pt x="825752" y="169607"/>
                  </a:lnTo>
                  <a:lnTo>
                    <a:pt x="795670" y="136509"/>
                  </a:lnTo>
                  <a:lnTo>
                    <a:pt x="762572" y="106427"/>
                  </a:lnTo>
                  <a:lnTo>
                    <a:pt x="726691" y="79597"/>
                  </a:lnTo>
                  <a:lnTo>
                    <a:pt x="688262" y="56251"/>
                  </a:lnTo>
                  <a:lnTo>
                    <a:pt x="647519" y="36625"/>
                  </a:lnTo>
                  <a:lnTo>
                    <a:pt x="604696" y="20953"/>
                  </a:lnTo>
                  <a:lnTo>
                    <a:pt x="560027" y="9468"/>
                  </a:lnTo>
                  <a:lnTo>
                    <a:pt x="513747" y="2406"/>
                  </a:lnTo>
                  <a:lnTo>
                    <a:pt x="46609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7745730" y="2139950"/>
              <a:ext cx="932180" cy="932180"/>
            </a:xfrm>
            <a:custGeom>
              <a:avLst/>
              <a:gdLst/>
              <a:ahLst/>
              <a:cxnLst/>
              <a:rect l="l" t="t" r="r" b="b"/>
              <a:pathLst>
                <a:path w="932179" h="932180">
                  <a:moveTo>
                    <a:pt x="0" y="466089"/>
                  </a:moveTo>
                  <a:lnTo>
                    <a:pt x="2406" y="418432"/>
                  </a:lnTo>
                  <a:lnTo>
                    <a:pt x="9468" y="372152"/>
                  </a:lnTo>
                  <a:lnTo>
                    <a:pt x="20953" y="327483"/>
                  </a:lnTo>
                  <a:lnTo>
                    <a:pt x="36625" y="284660"/>
                  </a:lnTo>
                  <a:lnTo>
                    <a:pt x="56251" y="243917"/>
                  </a:lnTo>
                  <a:lnTo>
                    <a:pt x="79597" y="205488"/>
                  </a:lnTo>
                  <a:lnTo>
                    <a:pt x="106427" y="169607"/>
                  </a:lnTo>
                  <a:lnTo>
                    <a:pt x="136509" y="136509"/>
                  </a:lnTo>
                  <a:lnTo>
                    <a:pt x="169607" y="106427"/>
                  </a:lnTo>
                  <a:lnTo>
                    <a:pt x="205488" y="79597"/>
                  </a:lnTo>
                  <a:lnTo>
                    <a:pt x="243917" y="56251"/>
                  </a:lnTo>
                  <a:lnTo>
                    <a:pt x="284660" y="36625"/>
                  </a:lnTo>
                  <a:lnTo>
                    <a:pt x="327483" y="20953"/>
                  </a:lnTo>
                  <a:lnTo>
                    <a:pt x="372152" y="9468"/>
                  </a:lnTo>
                  <a:lnTo>
                    <a:pt x="418432" y="2406"/>
                  </a:lnTo>
                  <a:lnTo>
                    <a:pt x="466090" y="0"/>
                  </a:lnTo>
                  <a:lnTo>
                    <a:pt x="513747" y="2406"/>
                  </a:lnTo>
                  <a:lnTo>
                    <a:pt x="560027" y="9468"/>
                  </a:lnTo>
                  <a:lnTo>
                    <a:pt x="604696" y="20953"/>
                  </a:lnTo>
                  <a:lnTo>
                    <a:pt x="647519" y="36625"/>
                  </a:lnTo>
                  <a:lnTo>
                    <a:pt x="688262" y="56251"/>
                  </a:lnTo>
                  <a:lnTo>
                    <a:pt x="726691" y="79597"/>
                  </a:lnTo>
                  <a:lnTo>
                    <a:pt x="762572" y="106427"/>
                  </a:lnTo>
                  <a:lnTo>
                    <a:pt x="795670" y="136509"/>
                  </a:lnTo>
                  <a:lnTo>
                    <a:pt x="825752" y="169607"/>
                  </a:lnTo>
                  <a:lnTo>
                    <a:pt x="852582" y="205488"/>
                  </a:lnTo>
                  <a:lnTo>
                    <a:pt x="875928" y="243917"/>
                  </a:lnTo>
                  <a:lnTo>
                    <a:pt x="895554" y="284660"/>
                  </a:lnTo>
                  <a:lnTo>
                    <a:pt x="911226" y="327483"/>
                  </a:lnTo>
                  <a:lnTo>
                    <a:pt x="922711" y="372152"/>
                  </a:lnTo>
                  <a:lnTo>
                    <a:pt x="929773" y="418432"/>
                  </a:lnTo>
                  <a:lnTo>
                    <a:pt x="932179" y="466089"/>
                  </a:lnTo>
                  <a:lnTo>
                    <a:pt x="929773" y="513747"/>
                  </a:lnTo>
                  <a:lnTo>
                    <a:pt x="922711" y="560027"/>
                  </a:lnTo>
                  <a:lnTo>
                    <a:pt x="911226" y="604696"/>
                  </a:lnTo>
                  <a:lnTo>
                    <a:pt x="895554" y="647519"/>
                  </a:lnTo>
                  <a:lnTo>
                    <a:pt x="875928" y="688262"/>
                  </a:lnTo>
                  <a:lnTo>
                    <a:pt x="852582" y="726691"/>
                  </a:lnTo>
                  <a:lnTo>
                    <a:pt x="825752" y="762572"/>
                  </a:lnTo>
                  <a:lnTo>
                    <a:pt x="795670" y="795670"/>
                  </a:lnTo>
                  <a:lnTo>
                    <a:pt x="762572" y="825752"/>
                  </a:lnTo>
                  <a:lnTo>
                    <a:pt x="726691" y="852582"/>
                  </a:lnTo>
                  <a:lnTo>
                    <a:pt x="688262" y="875928"/>
                  </a:lnTo>
                  <a:lnTo>
                    <a:pt x="647519" y="895554"/>
                  </a:lnTo>
                  <a:lnTo>
                    <a:pt x="604696" y="911226"/>
                  </a:lnTo>
                  <a:lnTo>
                    <a:pt x="560027" y="922711"/>
                  </a:lnTo>
                  <a:lnTo>
                    <a:pt x="513747" y="929773"/>
                  </a:lnTo>
                  <a:lnTo>
                    <a:pt x="466090" y="932180"/>
                  </a:lnTo>
                  <a:lnTo>
                    <a:pt x="418432" y="929773"/>
                  </a:lnTo>
                  <a:lnTo>
                    <a:pt x="372152" y="922711"/>
                  </a:lnTo>
                  <a:lnTo>
                    <a:pt x="327483" y="911226"/>
                  </a:lnTo>
                  <a:lnTo>
                    <a:pt x="284660" y="895554"/>
                  </a:lnTo>
                  <a:lnTo>
                    <a:pt x="243917" y="875928"/>
                  </a:lnTo>
                  <a:lnTo>
                    <a:pt x="205488" y="852582"/>
                  </a:lnTo>
                  <a:lnTo>
                    <a:pt x="169607" y="825752"/>
                  </a:lnTo>
                  <a:lnTo>
                    <a:pt x="136509" y="795670"/>
                  </a:lnTo>
                  <a:lnTo>
                    <a:pt x="106427" y="762572"/>
                  </a:lnTo>
                  <a:lnTo>
                    <a:pt x="79597" y="726691"/>
                  </a:lnTo>
                  <a:lnTo>
                    <a:pt x="56251" y="688262"/>
                  </a:lnTo>
                  <a:lnTo>
                    <a:pt x="36625" y="647519"/>
                  </a:lnTo>
                  <a:lnTo>
                    <a:pt x="20953" y="604696"/>
                  </a:lnTo>
                  <a:lnTo>
                    <a:pt x="9468" y="560027"/>
                  </a:lnTo>
                  <a:lnTo>
                    <a:pt x="2406" y="513747"/>
                  </a:lnTo>
                  <a:lnTo>
                    <a:pt x="0" y="466089"/>
                  </a:lnTo>
                  <a:close/>
                </a:path>
              </a:pathLst>
            </a:custGeom>
            <a:ln w="63500">
              <a:solidFill>
                <a:srgbClr val="EB484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6880859" y="2407920"/>
              <a:ext cx="927100" cy="36068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8039100" y="2395220"/>
              <a:ext cx="405765" cy="373380"/>
            </a:xfrm>
            <a:custGeom>
              <a:avLst/>
              <a:gdLst/>
              <a:ahLst/>
              <a:cxnLst/>
              <a:rect l="l" t="t" r="r" b="b"/>
              <a:pathLst>
                <a:path w="405765" h="373380">
                  <a:moveTo>
                    <a:pt x="389885" y="336296"/>
                  </a:moveTo>
                  <a:lnTo>
                    <a:pt x="88646" y="336296"/>
                  </a:lnTo>
                  <a:lnTo>
                    <a:pt x="104419" y="338508"/>
                  </a:lnTo>
                  <a:lnTo>
                    <a:pt x="120538" y="343519"/>
                  </a:lnTo>
                  <a:lnTo>
                    <a:pt x="138205" y="350315"/>
                  </a:lnTo>
                  <a:lnTo>
                    <a:pt x="158623" y="357886"/>
                  </a:lnTo>
                  <a:lnTo>
                    <a:pt x="212732" y="371121"/>
                  </a:lnTo>
                  <a:lnTo>
                    <a:pt x="273938" y="372903"/>
                  </a:lnTo>
                  <a:lnTo>
                    <a:pt x="331430" y="366351"/>
                  </a:lnTo>
                  <a:lnTo>
                    <a:pt x="374396" y="354584"/>
                  </a:lnTo>
                  <a:lnTo>
                    <a:pt x="385595" y="346178"/>
                  </a:lnTo>
                  <a:lnTo>
                    <a:pt x="389985" y="336677"/>
                  </a:lnTo>
                  <a:lnTo>
                    <a:pt x="389885" y="336296"/>
                  </a:lnTo>
                  <a:close/>
                </a:path>
                <a:path w="405765" h="373380">
                  <a:moveTo>
                    <a:pt x="82042" y="177800"/>
                  </a:moveTo>
                  <a:lnTo>
                    <a:pt x="0" y="177800"/>
                  </a:lnTo>
                  <a:lnTo>
                    <a:pt x="0" y="369824"/>
                  </a:lnTo>
                  <a:lnTo>
                    <a:pt x="82042" y="369824"/>
                  </a:lnTo>
                  <a:lnTo>
                    <a:pt x="88646" y="363219"/>
                  </a:lnTo>
                  <a:lnTo>
                    <a:pt x="88646" y="348234"/>
                  </a:lnTo>
                  <a:lnTo>
                    <a:pt x="35559" y="348234"/>
                  </a:lnTo>
                  <a:lnTo>
                    <a:pt x="29464" y="342011"/>
                  </a:lnTo>
                  <a:lnTo>
                    <a:pt x="29464" y="326898"/>
                  </a:lnTo>
                  <a:lnTo>
                    <a:pt x="35559" y="320802"/>
                  </a:lnTo>
                  <a:lnTo>
                    <a:pt x="382787" y="320802"/>
                  </a:lnTo>
                  <a:lnTo>
                    <a:pt x="376808" y="313817"/>
                  </a:lnTo>
                  <a:lnTo>
                    <a:pt x="392721" y="305288"/>
                  </a:lnTo>
                  <a:lnTo>
                    <a:pt x="402859" y="290258"/>
                  </a:lnTo>
                  <a:lnTo>
                    <a:pt x="401401" y="271704"/>
                  </a:lnTo>
                  <a:lnTo>
                    <a:pt x="382524" y="252603"/>
                  </a:lnTo>
                  <a:lnTo>
                    <a:pt x="402917" y="237936"/>
                  </a:lnTo>
                  <a:lnTo>
                    <a:pt x="405749" y="220424"/>
                  </a:lnTo>
                  <a:lnTo>
                    <a:pt x="396365" y="205507"/>
                  </a:lnTo>
                  <a:lnTo>
                    <a:pt x="382211" y="199517"/>
                  </a:lnTo>
                  <a:lnTo>
                    <a:pt x="88646" y="199517"/>
                  </a:lnTo>
                  <a:lnTo>
                    <a:pt x="88646" y="184531"/>
                  </a:lnTo>
                  <a:lnTo>
                    <a:pt x="82042" y="177800"/>
                  </a:lnTo>
                  <a:close/>
                </a:path>
                <a:path w="405765" h="373380">
                  <a:moveTo>
                    <a:pt x="382787" y="320802"/>
                  </a:moveTo>
                  <a:lnTo>
                    <a:pt x="50673" y="320802"/>
                  </a:lnTo>
                  <a:lnTo>
                    <a:pt x="56769" y="326898"/>
                  </a:lnTo>
                  <a:lnTo>
                    <a:pt x="56769" y="342011"/>
                  </a:lnTo>
                  <a:lnTo>
                    <a:pt x="50673" y="348234"/>
                  </a:lnTo>
                  <a:lnTo>
                    <a:pt x="88646" y="348234"/>
                  </a:lnTo>
                  <a:lnTo>
                    <a:pt x="88646" y="336296"/>
                  </a:lnTo>
                  <a:lnTo>
                    <a:pt x="389885" y="336296"/>
                  </a:lnTo>
                  <a:lnTo>
                    <a:pt x="387183" y="325937"/>
                  </a:lnTo>
                  <a:lnTo>
                    <a:pt x="382787" y="320802"/>
                  </a:lnTo>
                  <a:close/>
                </a:path>
                <a:path w="405765" h="373380">
                  <a:moveTo>
                    <a:pt x="230631" y="0"/>
                  </a:moveTo>
                  <a:lnTo>
                    <a:pt x="225325" y="1442"/>
                  </a:lnTo>
                  <a:lnTo>
                    <a:pt x="220852" y="5349"/>
                  </a:lnTo>
                  <a:lnTo>
                    <a:pt x="217523" y="11947"/>
                  </a:lnTo>
                  <a:lnTo>
                    <a:pt x="215646" y="21462"/>
                  </a:lnTo>
                  <a:lnTo>
                    <a:pt x="202376" y="62890"/>
                  </a:lnTo>
                  <a:lnTo>
                    <a:pt x="180355" y="94376"/>
                  </a:lnTo>
                  <a:lnTo>
                    <a:pt x="154834" y="121886"/>
                  </a:lnTo>
                  <a:lnTo>
                    <a:pt x="131064" y="151384"/>
                  </a:lnTo>
                  <a:lnTo>
                    <a:pt x="119173" y="163181"/>
                  </a:lnTo>
                  <a:lnTo>
                    <a:pt x="110521" y="174037"/>
                  </a:lnTo>
                  <a:lnTo>
                    <a:pt x="104203" y="184584"/>
                  </a:lnTo>
                  <a:lnTo>
                    <a:pt x="99314" y="195453"/>
                  </a:lnTo>
                  <a:lnTo>
                    <a:pt x="94488" y="197993"/>
                  </a:lnTo>
                  <a:lnTo>
                    <a:pt x="91313" y="199136"/>
                  </a:lnTo>
                  <a:lnTo>
                    <a:pt x="88646" y="199517"/>
                  </a:lnTo>
                  <a:lnTo>
                    <a:pt x="382211" y="199517"/>
                  </a:lnTo>
                  <a:lnTo>
                    <a:pt x="380110" y="198628"/>
                  </a:lnTo>
                  <a:lnTo>
                    <a:pt x="389485" y="179925"/>
                  </a:lnTo>
                  <a:lnTo>
                    <a:pt x="388810" y="163877"/>
                  </a:lnTo>
                  <a:lnTo>
                    <a:pt x="382011" y="157099"/>
                  </a:lnTo>
                  <a:lnTo>
                    <a:pt x="253873" y="157099"/>
                  </a:lnTo>
                  <a:lnTo>
                    <a:pt x="234400" y="143410"/>
                  </a:lnTo>
                  <a:lnTo>
                    <a:pt x="243824" y="112744"/>
                  </a:lnTo>
                  <a:lnTo>
                    <a:pt x="261320" y="73838"/>
                  </a:lnTo>
                  <a:lnTo>
                    <a:pt x="266065" y="35432"/>
                  </a:lnTo>
                  <a:lnTo>
                    <a:pt x="259599" y="21234"/>
                  </a:lnTo>
                  <a:lnTo>
                    <a:pt x="250634" y="9858"/>
                  </a:lnTo>
                  <a:lnTo>
                    <a:pt x="240526" y="2411"/>
                  </a:lnTo>
                  <a:lnTo>
                    <a:pt x="230631" y="0"/>
                  </a:lnTo>
                  <a:close/>
                </a:path>
                <a:path w="405765" h="373380">
                  <a:moveTo>
                    <a:pt x="354838" y="148081"/>
                  </a:moveTo>
                  <a:lnTo>
                    <a:pt x="326864" y="149544"/>
                  </a:lnTo>
                  <a:lnTo>
                    <a:pt x="303164" y="151685"/>
                  </a:lnTo>
                  <a:lnTo>
                    <a:pt x="253873" y="157099"/>
                  </a:lnTo>
                  <a:lnTo>
                    <a:pt x="382011" y="157099"/>
                  </a:lnTo>
                  <a:lnTo>
                    <a:pt x="377467" y="152568"/>
                  </a:lnTo>
                  <a:lnTo>
                    <a:pt x="354838" y="148081"/>
                  </a:lnTo>
                  <a:close/>
                </a:path>
              </a:pathLst>
            </a:custGeom>
            <a:solidFill>
              <a:srgbClr val="EB484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" name="object 26"/>
          <p:cNvSpPr txBox="1"/>
          <p:nvPr/>
        </p:nvSpPr>
        <p:spPr>
          <a:xfrm>
            <a:off x="277336" y="2255519"/>
            <a:ext cx="1507808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spc="-10" dirty="0">
                <a:solidFill>
                  <a:srgbClr val="404040"/>
                </a:solidFill>
                <a:latin typeface="Arial"/>
                <a:cs typeface="Arial"/>
              </a:rPr>
              <a:t>Pemeriksaan</a:t>
            </a:r>
            <a:endParaRPr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146417" y="1877637"/>
            <a:ext cx="133096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spc="-5" dirty="0">
                <a:solidFill>
                  <a:srgbClr val="404040"/>
                </a:solidFill>
                <a:latin typeface="Arial"/>
                <a:cs typeface="Arial"/>
              </a:rPr>
              <a:t>Penentuan</a:t>
            </a:r>
            <a:r>
              <a:rPr b="1" spc="-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b="1" spc="-5" dirty="0">
                <a:solidFill>
                  <a:srgbClr val="404040"/>
                </a:solidFill>
                <a:latin typeface="Arial"/>
                <a:cs typeface="Arial"/>
              </a:rPr>
              <a:t>Indeks</a:t>
            </a:r>
            <a:endParaRPr dirty="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032871" y="1821409"/>
            <a:ext cx="1229995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spc="-5" dirty="0">
                <a:solidFill>
                  <a:srgbClr val="404040"/>
                </a:solidFill>
                <a:latin typeface="Arial"/>
                <a:cs typeface="Arial"/>
              </a:rPr>
              <a:t>Penentuan</a:t>
            </a:r>
            <a:r>
              <a:rPr b="1" spc="-4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404040"/>
                </a:solidFill>
                <a:latin typeface="Arial"/>
                <a:cs typeface="Arial"/>
              </a:rPr>
              <a:t>Kode</a:t>
            </a:r>
            <a:endParaRPr dirty="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5695552" y="2340010"/>
            <a:ext cx="1720597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spc="-15" dirty="0">
                <a:solidFill>
                  <a:srgbClr val="404040"/>
                </a:solidFill>
                <a:latin typeface="Arial"/>
                <a:cs typeface="Arial"/>
              </a:rPr>
              <a:t>Tunjuk</a:t>
            </a:r>
            <a:r>
              <a:rPr b="1" spc="-7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srgbClr val="404040"/>
                </a:solidFill>
                <a:latin typeface="Arial"/>
                <a:cs typeface="Arial"/>
              </a:rPr>
              <a:t>Silang</a:t>
            </a:r>
            <a:endParaRPr dirty="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7842250" y="2255521"/>
            <a:ext cx="130175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dirty="0">
                <a:solidFill>
                  <a:srgbClr val="404040"/>
                </a:solidFill>
                <a:latin typeface="Arial"/>
                <a:cs typeface="Arial"/>
              </a:rPr>
              <a:t>P</a:t>
            </a:r>
            <a:r>
              <a:rPr b="1" spc="-10" dirty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b="1" spc="5" dirty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b="1" spc="-10" dirty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b="1" spc="5" dirty="0">
                <a:solidFill>
                  <a:srgbClr val="404040"/>
                </a:solidFill>
                <a:latin typeface="Arial"/>
                <a:cs typeface="Arial"/>
              </a:rPr>
              <a:t>b</a:t>
            </a:r>
            <a:r>
              <a:rPr b="1" spc="-10" dirty="0">
                <a:solidFill>
                  <a:srgbClr val="404040"/>
                </a:solidFill>
                <a:latin typeface="Arial"/>
                <a:cs typeface="Arial"/>
              </a:rPr>
              <a:t>e</a:t>
            </a:r>
            <a:r>
              <a:rPr b="1" spc="5" dirty="0">
                <a:solidFill>
                  <a:srgbClr val="404040"/>
                </a:solidFill>
                <a:latin typeface="Arial"/>
                <a:cs typeface="Arial"/>
              </a:rPr>
              <a:t>l</a:t>
            </a:r>
            <a:r>
              <a:rPr b="1" spc="-10" dirty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b="1" dirty="0">
                <a:solidFill>
                  <a:srgbClr val="404040"/>
                </a:solidFill>
                <a:latin typeface="Arial"/>
                <a:cs typeface="Arial"/>
              </a:rPr>
              <a:t>n</a:t>
            </a:r>
            <a:endParaRPr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452474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95400" y="533400"/>
            <a:ext cx="419100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dirty="0">
                <a:solidFill>
                  <a:schemeClr val="tx1"/>
                </a:solidFill>
                <a:latin typeface="Arial Rounded MT Bold" pitchFamily="34" charset="0"/>
              </a:rPr>
              <a:t>Pemeriksaan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456914" y="1530772"/>
            <a:ext cx="8458486" cy="8438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pc="-5" dirty="0">
                <a:latin typeface="Arial"/>
                <a:cs typeface="Arial"/>
              </a:rPr>
              <a:t>Pemeriksaan</a:t>
            </a:r>
            <a:r>
              <a:rPr spc="-65" dirty="0">
                <a:latin typeface="Arial"/>
                <a:cs typeface="Arial"/>
              </a:rPr>
              <a:t> </a:t>
            </a:r>
            <a:r>
              <a:rPr spc="-5" dirty="0">
                <a:latin typeface="Arial"/>
                <a:cs typeface="Arial"/>
              </a:rPr>
              <a:t>dilakukan  untuk </a:t>
            </a:r>
            <a:r>
              <a:rPr dirty="0">
                <a:latin typeface="Arial"/>
                <a:cs typeface="Arial"/>
              </a:rPr>
              <a:t>memastikan  </a:t>
            </a:r>
            <a:r>
              <a:rPr spc="-5" dirty="0">
                <a:latin typeface="Arial"/>
                <a:cs typeface="Arial"/>
              </a:rPr>
              <a:t>bahwa setiap arsip  elektronik </a:t>
            </a:r>
            <a:r>
              <a:rPr spc="-15" dirty="0">
                <a:latin typeface="Arial"/>
                <a:cs typeface="Arial"/>
              </a:rPr>
              <a:t>yang </a:t>
            </a:r>
            <a:r>
              <a:rPr spc="-5" dirty="0">
                <a:latin typeface="Arial"/>
                <a:cs typeface="Arial"/>
              </a:rPr>
              <a:t>akan di </a:t>
            </a:r>
            <a:r>
              <a:rPr spc="-5" dirty="0" err="1">
                <a:latin typeface="Arial"/>
                <a:cs typeface="Arial"/>
              </a:rPr>
              <a:t>berkaskan</a:t>
            </a:r>
            <a:r>
              <a:rPr spc="-5" dirty="0">
                <a:latin typeface="Arial"/>
                <a:cs typeface="Arial"/>
              </a:rPr>
              <a:t> tersebut  </a:t>
            </a:r>
            <a:r>
              <a:rPr spc="-5" dirty="0">
                <a:solidFill>
                  <a:srgbClr val="FF0000"/>
                </a:solidFill>
                <a:latin typeface="Arial"/>
                <a:cs typeface="Arial"/>
              </a:rPr>
              <a:t>autentik, utuh, dan  lengkap pada setiap  proses</a:t>
            </a:r>
            <a:r>
              <a:rPr spc="-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pc="-5" dirty="0">
                <a:solidFill>
                  <a:srgbClr val="FF0000"/>
                </a:solidFill>
                <a:latin typeface="Arial"/>
                <a:cs typeface="Arial"/>
              </a:rPr>
              <a:t>kegiatan.</a:t>
            </a:r>
            <a:endParaRPr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74898" y="5174204"/>
            <a:ext cx="7664302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ID" spc="5" dirty="0">
                <a:latin typeface="Arial"/>
                <a:cs typeface="Arial"/>
              </a:rPr>
              <a:t>N</a:t>
            </a:r>
            <a:r>
              <a:rPr spc="5" dirty="0" err="1">
                <a:latin typeface="Arial"/>
                <a:cs typeface="Arial"/>
              </a:rPr>
              <a:t>askah</a:t>
            </a:r>
            <a:r>
              <a:rPr spc="5" dirty="0">
                <a:latin typeface="Arial"/>
                <a:cs typeface="Arial"/>
              </a:rPr>
              <a:t> </a:t>
            </a:r>
            <a:r>
              <a:rPr spc="-5" dirty="0">
                <a:latin typeface="Arial"/>
                <a:cs typeface="Arial"/>
              </a:rPr>
              <a:t>dinas </a:t>
            </a:r>
            <a:r>
              <a:rPr spc="5" dirty="0" err="1">
                <a:latin typeface="Arial"/>
                <a:cs typeface="Arial"/>
              </a:rPr>
              <a:t>sudah</a:t>
            </a:r>
            <a:r>
              <a:rPr spc="-114" dirty="0">
                <a:latin typeface="Arial"/>
                <a:cs typeface="Arial"/>
              </a:rPr>
              <a:t> </a:t>
            </a:r>
            <a:r>
              <a:rPr lang="en-ID" spc="-114" dirty="0">
                <a:latin typeface="Arial"/>
                <a:cs typeface="Arial"/>
              </a:rPr>
              <a:t>di</a:t>
            </a:r>
            <a:r>
              <a:rPr dirty="0">
                <a:latin typeface="Arial"/>
                <a:cs typeface="Arial"/>
              </a:rPr>
              <a:t> tanda tangan basah/ </a:t>
            </a:r>
            <a:r>
              <a:rPr dirty="0" err="1">
                <a:latin typeface="Arial"/>
                <a:cs typeface="Arial"/>
              </a:rPr>
              <a:t>tanda</a:t>
            </a:r>
            <a:r>
              <a:rPr dirty="0">
                <a:latin typeface="Arial"/>
                <a:cs typeface="Arial"/>
              </a:rPr>
              <a:t> tangan </a:t>
            </a:r>
            <a:r>
              <a:rPr spc="-5" dirty="0">
                <a:latin typeface="Arial"/>
                <a:cs typeface="Arial"/>
              </a:rPr>
              <a:t>elektronik </a:t>
            </a:r>
            <a:r>
              <a:rPr dirty="0">
                <a:latin typeface="Arial"/>
                <a:cs typeface="Arial"/>
              </a:rPr>
              <a:t>serta  </a:t>
            </a:r>
            <a:r>
              <a:rPr spc="-10" dirty="0">
                <a:latin typeface="Arial"/>
                <a:cs typeface="Arial"/>
              </a:rPr>
              <a:t>sertifikat </a:t>
            </a:r>
            <a:r>
              <a:rPr spc="-5" dirty="0">
                <a:latin typeface="Arial"/>
                <a:cs typeface="Arial"/>
              </a:rPr>
              <a:t>elektronik </a:t>
            </a:r>
            <a:r>
              <a:rPr spc="-5" dirty="0" err="1">
                <a:latin typeface="Arial"/>
                <a:cs typeface="Arial"/>
              </a:rPr>
              <a:t>jika</a:t>
            </a:r>
            <a:r>
              <a:rPr spc="-5" dirty="0">
                <a:latin typeface="Arial"/>
                <a:cs typeface="Arial"/>
              </a:rPr>
              <a:t> </a:t>
            </a:r>
            <a:r>
              <a:rPr spc="-5" dirty="0" err="1">
                <a:latin typeface="Arial"/>
                <a:cs typeface="Arial"/>
              </a:rPr>
              <a:t>dibutuh</a:t>
            </a:r>
            <a:r>
              <a:rPr dirty="0" err="1">
                <a:latin typeface="Arial"/>
                <a:cs typeface="Arial"/>
              </a:rPr>
              <a:t>kan</a:t>
            </a:r>
            <a:r>
              <a:rPr dirty="0">
                <a:latin typeface="Arial"/>
                <a:cs typeface="Arial"/>
              </a:rPr>
              <a:t>, </a:t>
            </a:r>
            <a:r>
              <a:rPr spc="5" dirty="0">
                <a:latin typeface="Arial"/>
                <a:cs typeface="Arial"/>
              </a:rPr>
              <a:t>sudah </a:t>
            </a:r>
            <a:r>
              <a:rPr spc="-5" dirty="0" err="1">
                <a:latin typeface="Arial"/>
                <a:cs typeface="Arial"/>
              </a:rPr>
              <a:t>ter-registrasi</a:t>
            </a:r>
            <a:r>
              <a:rPr spc="-5" dirty="0">
                <a:latin typeface="Arial"/>
                <a:cs typeface="Arial"/>
              </a:rPr>
              <a:t> </a:t>
            </a:r>
            <a:r>
              <a:rPr spc="5" dirty="0" err="1">
                <a:latin typeface="Arial"/>
                <a:cs typeface="Arial"/>
              </a:rPr>
              <a:t>meng</a:t>
            </a:r>
            <a:r>
              <a:rPr dirty="0" err="1">
                <a:latin typeface="Arial"/>
                <a:cs typeface="Arial"/>
              </a:rPr>
              <a:t>gunakan</a:t>
            </a:r>
            <a:r>
              <a:rPr dirty="0">
                <a:latin typeface="Arial"/>
                <a:cs typeface="Arial"/>
              </a:rPr>
              <a:t> </a:t>
            </a:r>
            <a:r>
              <a:rPr lang="en-ID" dirty="0" err="1">
                <a:latin typeface="Arial"/>
                <a:cs typeface="Arial"/>
              </a:rPr>
              <a:t>aplikasi</a:t>
            </a:r>
            <a:r>
              <a:rPr lang="en-ID" dirty="0">
                <a:latin typeface="Arial"/>
                <a:cs typeface="Arial"/>
              </a:rPr>
              <a:t> </a:t>
            </a:r>
            <a:r>
              <a:rPr spc="5" dirty="0" err="1">
                <a:latin typeface="Arial"/>
                <a:cs typeface="Arial"/>
              </a:rPr>
              <a:t>maupun</a:t>
            </a:r>
            <a:r>
              <a:rPr spc="5" dirty="0">
                <a:latin typeface="Arial"/>
                <a:cs typeface="Arial"/>
              </a:rPr>
              <a:t>  </a:t>
            </a:r>
            <a:r>
              <a:rPr dirty="0">
                <a:latin typeface="Arial"/>
                <a:cs typeface="Arial"/>
              </a:rPr>
              <a:t>buku </a:t>
            </a:r>
            <a:r>
              <a:rPr spc="5" dirty="0">
                <a:latin typeface="Arial"/>
                <a:cs typeface="Arial"/>
              </a:rPr>
              <a:t>penomoran </a:t>
            </a:r>
            <a:r>
              <a:rPr dirty="0">
                <a:latin typeface="Arial"/>
                <a:cs typeface="Arial"/>
              </a:rPr>
              <a:t>surat </a:t>
            </a:r>
            <a:r>
              <a:rPr spc="5" dirty="0">
                <a:latin typeface="Arial"/>
                <a:cs typeface="Arial"/>
              </a:rPr>
              <a:t>pada  </a:t>
            </a:r>
            <a:r>
              <a:rPr spc="-10" dirty="0">
                <a:latin typeface="Arial"/>
                <a:cs typeface="Arial"/>
              </a:rPr>
              <a:t>tiap </a:t>
            </a:r>
            <a:r>
              <a:rPr spc="-5" dirty="0">
                <a:latin typeface="Arial"/>
                <a:cs typeface="Arial"/>
              </a:rPr>
              <a:t>unit </a:t>
            </a:r>
            <a:r>
              <a:rPr dirty="0">
                <a:latin typeface="Arial"/>
                <a:cs typeface="Arial"/>
              </a:rPr>
              <a:t>pengolah, </a:t>
            </a:r>
            <a:r>
              <a:rPr spc="-5" dirty="0">
                <a:latin typeface="Arial"/>
                <a:cs typeface="Arial"/>
              </a:rPr>
              <a:t>serta </a:t>
            </a:r>
            <a:r>
              <a:rPr spc="5" dirty="0">
                <a:latin typeface="Arial"/>
                <a:cs typeface="Arial"/>
              </a:rPr>
              <a:t>sudah  </a:t>
            </a:r>
            <a:r>
              <a:rPr spc="-10" dirty="0">
                <a:latin typeface="Arial"/>
                <a:cs typeface="Arial"/>
              </a:rPr>
              <a:t>didistribusi.</a:t>
            </a:r>
            <a:endParaRPr dirty="0">
              <a:latin typeface="Arial"/>
              <a:cs typeface="Arial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380209" y="5329822"/>
            <a:ext cx="533400" cy="707813"/>
            <a:chOff x="3202939" y="1132839"/>
            <a:chExt cx="533400" cy="530860"/>
          </a:xfrm>
        </p:grpSpPr>
        <p:sp>
          <p:nvSpPr>
            <p:cNvPr id="11" name="object 11"/>
            <p:cNvSpPr/>
            <p:nvPr/>
          </p:nvSpPr>
          <p:spPr>
            <a:xfrm>
              <a:off x="3202939" y="1132839"/>
              <a:ext cx="533400" cy="530860"/>
            </a:xfrm>
            <a:custGeom>
              <a:avLst/>
              <a:gdLst/>
              <a:ahLst/>
              <a:cxnLst/>
              <a:rect l="l" t="t" r="r" b="b"/>
              <a:pathLst>
                <a:path w="533400" h="530860">
                  <a:moveTo>
                    <a:pt x="266700" y="0"/>
                  </a:moveTo>
                  <a:lnTo>
                    <a:pt x="218753" y="4277"/>
                  </a:lnTo>
                  <a:lnTo>
                    <a:pt x="173629" y="16609"/>
                  </a:lnTo>
                  <a:lnTo>
                    <a:pt x="132080" y="36246"/>
                  </a:lnTo>
                  <a:lnTo>
                    <a:pt x="94858" y="62437"/>
                  </a:lnTo>
                  <a:lnTo>
                    <a:pt x="62716" y="94431"/>
                  </a:lnTo>
                  <a:lnTo>
                    <a:pt x="36406" y="131477"/>
                  </a:lnTo>
                  <a:lnTo>
                    <a:pt x="16682" y="172826"/>
                  </a:lnTo>
                  <a:lnTo>
                    <a:pt x="4296" y="217727"/>
                  </a:lnTo>
                  <a:lnTo>
                    <a:pt x="0" y="265430"/>
                  </a:lnTo>
                  <a:lnTo>
                    <a:pt x="4296" y="313132"/>
                  </a:lnTo>
                  <a:lnTo>
                    <a:pt x="16682" y="358033"/>
                  </a:lnTo>
                  <a:lnTo>
                    <a:pt x="36406" y="399382"/>
                  </a:lnTo>
                  <a:lnTo>
                    <a:pt x="62716" y="436428"/>
                  </a:lnTo>
                  <a:lnTo>
                    <a:pt x="94858" y="468422"/>
                  </a:lnTo>
                  <a:lnTo>
                    <a:pt x="132080" y="494613"/>
                  </a:lnTo>
                  <a:lnTo>
                    <a:pt x="173629" y="514250"/>
                  </a:lnTo>
                  <a:lnTo>
                    <a:pt x="218753" y="526582"/>
                  </a:lnTo>
                  <a:lnTo>
                    <a:pt x="266700" y="530860"/>
                  </a:lnTo>
                  <a:lnTo>
                    <a:pt x="314646" y="526582"/>
                  </a:lnTo>
                  <a:lnTo>
                    <a:pt x="359770" y="514250"/>
                  </a:lnTo>
                  <a:lnTo>
                    <a:pt x="401320" y="494613"/>
                  </a:lnTo>
                  <a:lnTo>
                    <a:pt x="438541" y="468422"/>
                  </a:lnTo>
                  <a:lnTo>
                    <a:pt x="470683" y="436428"/>
                  </a:lnTo>
                  <a:lnTo>
                    <a:pt x="496993" y="399382"/>
                  </a:lnTo>
                  <a:lnTo>
                    <a:pt x="516717" y="358033"/>
                  </a:lnTo>
                  <a:lnTo>
                    <a:pt x="529103" y="313132"/>
                  </a:lnTo>
                  <a:lnTo>
                    <a:pt x="533400" y="265430"/>
                  </a:lnTo>
                  <a:lnTo>
                    <a:pt x="529103" y="217727"/>
                  </a:lnTo>
                  <a:lnTo>
                    <a:pt x="516717" y="172826"/>
                  </a:lnTo>
                  <a:lnTo>
                    <a:pt x="496993" y="131477"/>
                  </a:lnTo>
                  <a:lnTo>
                    <a:pt x="470683" y="94431"/>
                  </a:lnTo>
                  <a:lnTo>
                    <a:pt x="438541" y="62437"/>
                  </a:lnTo>
                  <a:lnTo>
                    <a:pt x="401319" y="36246"/>
                  </a:lnTo>
                  <a:lnTo>
                    <a:pt x="359770" y="16609"/>
                  </a:lnTo>
                  <a:lnTo>
                    <a:pt x="314646" y="4277"/>
                  </a:lnTo>
                  <a:lnTo>
                    <a:pt x="266700" y="0"/>
                  </a:lnTo>
                  <a:close/>
                </a:path>
              </a:pathLst>
            </a:custGeom>
            <a:solidFill>
              <a:srgbClr val="3E3E3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3320033" y="1249552"/>
              <a:ext cx="299085" cy="297815"/>
            </a:xfrm>
            <a:custGeom>
              <a:avLst/>
              <a:gdLst/>
              <a:ahLst/>
              <a:cxnLst/>
              <a:rect l="l" t="t" r="r" b="b"/>
              <a:pathLst>
                <a:path w="299085" h="297815">
                  <a:moveTo>
                    <a:pt x="181482" y="24384"/>
                  </a:moveTo>
                  <a:lnTo>
                    <a:pt x="161925" y="160147"/>
                  </a:lnTo>
                  <a:lnTo>
                    <a:pt x="46227" y="234314"/>
                  </a:lnTo>
                  <a:lnTo>
                    <a:pt x="77366" y="268345"/>
                  </a:lnTo>
                  <a:lnTo>
                    <a:pt x="116935" y="289766"/>
                  </a:lnTo>
                  <a:lnTo>
                    <a:pt x="161313" y="297305"/>
                  </a:lnTo>
                  <a:lnTo>
                    <a:pt x="206882" y="289687"/>
                  </a:lnTo>
                  <a:lnTo>
                    <a:pt x="247449" y="267527"/>
                  </a:lnTo>
                  <a:lnTo>
                    <a:pt x="277669" y="234235"/>
                  </a:lnTo>
                  <a:lnTo>
                    <a:pt x="295483" y="193014"/>
                  </a:lnTo>
                  <a:lnTo>
                    <a:pt x="298830" y="147066"/>
                  </a:lnTo>
                  <a:lnTo>
                    <a:pt x="286746" y="102590"/>
                  </a:lnTo>
                  <a:lnTo>
                    <a:pt x="261397" y="65484"/>
                  </a:lnTo>
                  <a:lnTo>
                    <a:pt x="225428" y="38498"/>
                  </a:lnTo>
                  <a:lnTo>
                    <a:pt x="181482" y="24384"/>
                  </a:lnTo>
                  <a:close/>
                </a:path>
                <a:path w="299085" h="297815">
                  <a:moveTo>
                    <a:pt x="32385" y="64516"/>
                  </a:moveTo>
                  <a:lnTo>
                    <a:pt x="9536" y="103362"/>
                  </a:lnTo>
                  <a:lnTo>
                    <a:pt x="0" y="146303"/>
                  </a:lnTo>
                  <a:lnTo>
                    <a:pt x="3988" y="190103"/>
                  </a:lnTo>
                  <a:lnTo>
                    <a:pt x="21716" y="231521"/>
                  </a:lnTo>
                  <a:lnTo>
                    <a:pt x="143510" y="155448"/>
                  </a:lnTo>
                  <a:lnTo>
                    <a:pt x="32385" y="64516"/>
                  </a:lnTo>
                  <a:close/>
                </a:path>
                <a:path w="299085" h="297815">
                  <a:moveTo>
                    <a:pt x="154304" y="0"/>
                  </a:moveTo>
                  <a:lnTo>
                    <a:pt x="91948" y="12747"/>
                  </a:lnTo>
                  <a:lnTo>
                    <a:pt x="44703" y="46989"/>
                  </a:lnTo>
                  <a:lnTo>
                    <a:pt x="151002" y="143383"/>
                  </a:lnTo>
                  <a:lnTo>
                    <a:pt x="165607" y="888"/>
                  </a:lnTo>
                  <a:lnTo>
                    <a:pt x="160019" y="254"/>
                  </a:lnTo>
                  <a:lnTo>
                    <a:pt x="1543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0" name="object 30"/>
          <p:cNvSpPr txBox="1"/>
          <p:nvPr/>
        </p:nvSpPr>
        <p:spPr>
          <a:xfrm>
            <a:off x="1143000" y="2880058"/>
            <a:ext cx="8153400" cy="139781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46075">
              <a:lnSpc>
                <a:spcPct val="100000"/>
              </a:lnSpc>
              <a:spcBef>
                <a:spcPts val="100"/>
              </a:spcBef>
            </a:pPr>
            <a:r>
              <a:rPr dirty="0">
                <a:latin typeface="Arial"/>
                <a:cs typeface="Arial"/>
              </a:rPr>
              <a:t>Ekstension </a:t>
            </a:r>
            <a:r>
              <a:rPr spc="-15" dirty="0">
                <a:latin typeface="Arial"/>
                <a:cs typeface="Arial"/>
              </a:rPr>
              <a:t>file </a:t>
            </a:r>
            <a:r>
              <a:rPr spc="-5" dirty="0">
                <a:latin typeface="Arial"/>
                <a:cs typeface="Arial"/>
              </a:rPr>
              <a:t>arsip elektronik  </a:t>
            </a:r>
            <a:r>
              <a:rPr dirty="0">
                <a:latin typeface="Arial"/>
                <a:cs typeface="Arial"/>
              </a:rPr>
              <a:t>hendaknya dapat</a:t>
            </a:r>
            <a:r>
              <a:rPr spc="-105" dirty="0">
                <a:latin typeface="Arial"/>
                <a:cs typeface="Arial"/>
              </a:rPr>
              <a:t> </a:t>
            </a:r>
            <a:r>
              <a:rPr dirty="0">
                <a:latin typeface="Arial"/>
                <a:cs typeface="Arial"/>
              </a:rPr>
              <a:t>berupa:</a:t>
            </a:r>
          </a:p>
          <a:p>
            <a:pPr marL="167005" indent="-154940">
              <a:lnSpc>
                <a:spcPct val="100000"/>
              </a:lnSpc>
              <a:buAutoNum type="arabicPeriod"/>
              <a:tabLst>
                <a:tab pos="167640" algn="l"/>
              </a:tabLst>
            </a:pPr>
            <a:r>
              <a:rPr dirty="0">
                <a:solidFill>
                  <a:srgbClr val="FF0000"/>
                </a:solidFill>
                <a:latin typeface="Arial"/>
                <a:cs typeface="Arial"/>
              </a:rPr>
              <a:t>pdf atau </a:t>
            </a:r>
            <a:r>
              <a:rPr spc="-5" dirty="0">
                <a:solidFill>
                  <a:srgbClr val="FF0000"/>
                </a:solidFill>
                <a:latin typeface="Arial"/>
                <a:cs typeface="Arial"/>
              </a:rPr>
              <a:t>pdf/a </a:t>
            </a:r>
            <a:r>
              <a:rPr dirty="0">
                <a:solidFill>
                  <a:srgbClr val="FF0000"/>
                </a:solidFill>
                <a:latin typeface="Arial"/>
                <a:cs typeface="Arial"/>
              </a:rPr>
              <a:t>untuk </a:t>
            </a:r>
            <a:r>
              <a:rPr spc="-5" dirty="0" err="1">
                <a:solidFill>
                  <a:srgbClr val="FF0000"/>
                </a:solidFill>
                <a:latin typeface="Arial"/>
                <a:cs typeface="Arial"/>
              </a:rPr>
              <a:t>arsip</a:t>
            </a:r>
            <a:r>
              <a:rPr spc="-16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pc="5" dirty="0" err="1">
                <a:solidFill>
                  <a:srgbClr val="FF0000"/>
                </a:solidFill>
                <a:latin typeface="Arial"/>
                <a:cs typeface="Arial"/>
              </a:rPr>
              <a:t>naskah</a:t>
            </a:r>
            <a:r>
              <a:rPr lang="en-ID" spc="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pc="-5" dirty="0" err="1">
                <a:solidFill>
                  <a:srgbClr val="FF0000"/>
                </a:solidFill>
                <a:latin typeface="Arial"/>
                <a:cs typeface="Arial"/>
              </a:rPr>
              <a:t>dinas</a:t>
            </a:r>
            <a:endParaRPr dirty="0">
              <a:solidFill>
                <a:srgbClr val="FF0000"/>
              </a:solidFill>
              <a:latin typeface="Arial"/>
              <a:cs typeface="Arial"/>
            </a:endParaRPr>
          </a:p>
          <a:p>
            <a:pPr marL="12700" marR="318135">
              <a:lnSpc>
                <a:spcPct val="100000"/>
              </a:lnSpc>
              <a:buAutoNum type="arabicPeriod" startAt="2"/>
              <a:tabLst>
                <a:tab pos="167640" algn="l"/>
              </a:tabLst>
            </a:pPr>
            <a:r>
              <a:rPr spc="5" dirty="0">
                <a:solidFill>
                  <a:srgbClr val="7030A0"/>
                </a:solidFill>
                <a:latin typeface="Arial"/>
                <a:cs typeface="Arial"/>
              </a:rPr>
              <a:t>jpg, </a:t>
            </a:r>
            <a:r>
              <a:rPr dirty="0">
                <a:solidFill>
                  <a:srgbClr val="7030A0"/>
                </a:solidFill>
                <a:latin typeface="Arial"/>
                <a:cs typeface="Arial"/>
              </a:rPr>
              <a:t>png, atau </a:t>
            </a:r>
            <a:r>
              <a:rPr spc="-15" dirty="0">
                <a:solidFill>
                  <a:srgbClr val="7030A0"/>
                </a:solidFill>
                <a:latin typeface="Arial"/>
                <a:cs typeface="Arial"/>
              </a:rPr>
              <a:t>tiff </a:t>
            </a:r>
            <a:r>
              <a:rPr dirty="0">
                <a:solidFill>
                  <a:srgbClr val="7030A0"/>
                </a:solidFill>
                <a:latin typeface="Arial"/>
                <a:cs typeface="Arial"/>
              </a:rPr>
              <a:t>untuk</a:t>
            </a:r>
            <a:r>
              <a:rPr spc="-165" dirty="0">
                <a:solidFill>
                  <a:srgbClr val="7030A0"/>
                </a:solidFill>
                <a:latin typeface="Arial"/>
                <a:cs typeface="Arial"/>
              </a:rPr>
              <a:t> </a:t>
            </a:r>
            <a:r>
              <a:rPr spc="-5" dirty="0">
                <a:solidFill>
                  <a:srgbClr val="7030A0"/>
                </a:solidFill>
                <a:latin typeface="Arial"/>
                <a:cs typeface="Arial"/>
              </a:rPr>
              <a:t>arsip  kartografi </a:t>
            </a:r>
            <a:r>
              <a:rPr dirty="0">
                <a:solidFill>
                  <a:srgbClr val="7030A0"/>
                </a:solidFill>
                <a:latin typeface="Arial"/>
                <a:cs typeface="Arial"/>
              </a:rPr>
              <a:t>dan </a:t>
            </a:r>
            <a:r>
              <a:rPr dirty="0" err="1">
                <a:solidFill>
                  <a:srgbClr val="7030A0"/>
                </a:solidFill>
                <a:latin typeface="Arial"/>
                <a:cs typeface="Arial"/>
              </a:rPr>
              <a:t>kearsitekturan</a:t>
            </a:r>
            <a:r>
              <a:rPr dirty="0">
                <a:solidFill>
                  <a:srgbClr val="7030A0"/>
                </a:solidFill>
                <a:latin typeface="Arial"/>
                <a:cs typeface="Arial"/>
              </a:rPr>
              <a:t>, </a:t>
            </a:r>
            <a:r>
              <a:rPr spc="-5" dirty="0">
                <a:solidFill>
                  <a:srgbClr val="7030A0"/>
                </a:solidFill>
                <a:latin typeface="Arial"/>
                <a:cs typeface="Arial"/>
              </a:rPr>
              <a:t>serta arsip</a:t>
            </a:r>
            <a:r>
              <a:rPr spc="-20" dirty="0">
                <a:solidFill>
                  <a:srgbClr val="7030A0"/>
                </a:solidFill>
                <a:latin typeface="Arial"/>
                <a:cs typeface="Arial"/>
              </a:rPr>
              <a:t> </a:t>
            </a:r>
            <a:r>
              <a:rPr spc="-5" dirty="0">
                <a:solidFill>
                  <a:srgbClr val="7030A0"/>
                </a:solidFill>
                <a:latin typeface="Arial"/>
                <a:cs typeface="Arial"/>
              </a:rPr>
              <a:t>foto</a:t>
            </a:r>
            <a:endParaRPr dirty="0">
              <a:solidFill>
                <a:srgbClr val="7030A0"/>
              </a:solidFill>
              <a:latin typeface="Arial"/>
              <a:cs typeface="Arial"/>
            </a:endParaRPr>
          </a:p>
          <a:p>
            <a:pPr marL="12700" marR="139700">
              <a:lnSpc>
                <a:spcPct val="100000"/>
              </a:lnSpc>
              <a:spcBef>
                <a:spcPts val="5"/>
              </a:spcBef>
              <a:buAutoNum type="arabicPeriod" startAt="2"/>
              <a:tabLst>
                <a:tab pos="167640" algn="l"/>
              </a:tabLst>
            </a:pPr>
            <a:r>
              <a:rPr spc="5" dirty="0">
                <a:solidFill>
                  <a:srgbClr val="00B050"/>
                </a:solidFill>
                <a:latin typeface="Arial"/>
                <a:cs typeface="Arial"/>
              </a:rPr>
              <a:t>mp3, </a:t>
            </a:r>
            <a:r>
              <a:rPr dirty="0">
                <a:solidFill>
                  <a:srgbClr val="00B050"/>
                </a:solidFill>
                <a:latin typeface="Arial"/>
                <a:cs typeface="Arial"/>
              </a:rPr>
              <a:t>wav, atau aav</a:t>
            </a:r>
            <a:r>
              <a:rPr spc="-229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B050"/>
                </a:solidFill>
                <a:latin typeface="Arial"/>
                <a:cs typeface="Arial"/>
              </a:rPr>
              <a:t>untuk </a:t>
            </a:r>
            <a:r>
              <a:rPr spc="-5" dirty="0">
                <a:solidFill>
                  <a:srgbClr val="00B050"/>
                </a:solidFill>
                <a:latin typeface="Arial"/>
                <a:cs typeface="Arial"/>
              </a:rPr>
              <a:t>arsip  </a:t>
            </a:r>
            <a:r>
              <a:rPr dirty="0">
                <a:solidFill>
                  <a:srgbClr val="00B050"/>
                </a:solidFill>
                <a:latin typeface="Arial"/>
                <a:cs typeface="Arial"/>
              </a:rPr>
              <a:t>rekaman</a:t>
            </a:r>
            <a:r>
              <a:rPr spc="-60" dirty="0">
                <a:solidFill>
                  <a:srgbClr val="00B05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B050"/>
                </a:solidFill>
                <a:latin typeface="Arial"/>
                <a:cs typeface="Arial"/>
              </a:rPr>
              <a:t>suara</a:t>
            </a:r>
          </a:p>
          <a:p>
            <a:pPr marL="167005" indent="-154940">
              <a:lnSpc>
                <a:spcPct val="100000"/>
              </a:lnSpc>
              <a:buAutoNum type="arabicPeriod" startAt="2"/>
              <a:tabLst>
                <a:tab pos="167640" algn="l"/>
              </a:tabLst>
            </a:pPr>
            <a:r>
              <a:rPr spc="10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mp4 </a:t>
            </a:r>
            <a:r>
              <a:rPr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atau </a:t>
            </a:r>
            <a:r>
              <a:rPr spc="10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avi </a:t>
            </a:r>
            <a:r>
              <a:rPr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untuk </a:t>
            </a:r>
            <a:r>
              <a:rPr spc="-5" dirty="0" err="1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arsip</a:t>
            </a:r>
            <a:r>
              <a:rPr spc="-210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spc="5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moving</a:t>
            </a:r>
            <a:r>
              <a:rPr lang="en-ID" spc="5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image (video </a:t>
            </a:r>
            <a:r>
              <a:rPr spc="5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maupun</a:t>
            </a:r>
            <a:r>
              <a:rPr spc="-110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spc="-10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film)</a:t>
            </a:r>
            <a:endParaRPr dirty="0">
              <a:solidFill>
                <a:schemeClr val="accent6">
                  <a:lumMod val="50000"/>
                </a:schemeClr>
              </a:solidFill>
              <a:latin typeface="Arial"/>
              <a:cs typeface="Arial"/>
            </a:endParaRPr>
          </a:p>
        </p:txBody>
      </p:sp>
      <p:grpSp>
        <p:nvGrpSpPr>
          <p:cNvPr id="31" name="object 31"/>
          <p:cNvGrpSpPr/>
          <p:nvPr/>
        </p:nvGrpSpPr>
        <p:grpSpPr>
          <a:xfrm>
            <a:off x="213251" y="3447116"/>
            <a:ext cx="533400" cy="711200"/>
            <a:chOff x="78739" y="3119120"/>
            <a:chExt cx="533400" cy="533400"/>
          </a:xfrm>
        </p:grpSpPr>
        <p:sp>
          <p:nvSpPr>
            <p:cNvPr id="32" name="object 32"/>
            <p:cNvSpPr/>
            <p:nvPr/>
          </p:nvSpPr>
          <p:spPr>
            <a:xfrm>
              <a:off x="78739" y="3119120"/>
              <a:ext cx="533400" cy="533400"/>
            </a:xfrm>
            <a:custGeom>
              <a:avLst/>
              <a:gdLst/>
              <a:ahLst/>
              <a:cxnLst/>
              <a:rect l="l" t="t" r="r" b="b"/>
              <a:pathLst>
                <a:path w="533400" h="533400">
                  <a:moveTo>
                    <a:pt x="266700" y="0"/>
                  </a:moveTo>
                  <a:lnTo>
                    <a:pt x="218760" y="4296"/>
                  </a:lnTo>
                  <a:lnTo>
                    <a:pt x="173639" y="16682"/>
                  </a:lnTo>
                  <a:lnTo>
                    <a:pt x="132091" y="36406"/>
                  </a:lnTo>
                  <a:lnTo>
                    <a:pt x="94868" y="62716"/>
                  </a:lnTo>
                  <a:lnTo>
                    <a:pt x="62724" y="94858"/>
                  </a:lnTo>
                  <a:lnTo>
                    <a:pt x="36412" y="132080"/>
                  </a:lnTo>
                  <a:lnTo>
                    <a:pt x="16685" y="173629"/>
                  </a:lnTo>
                  <a:lnTo>
                    <a:pt x="4296" y="218753"/>
                  </a:lnTo>
                  <a:lnTo>
                    <a:pt x="0" y="266700"/>
                  </a:lnTo>
                  <a:lnTo>
                    <a:pt x="4296" y="314646"/>
                  </a:lnTo>
                  <a:lnTo>
                    <a:pt x="16685" y="359770"/>
                  </a:lnTo>
                  <a:lnTo>
                    <a:pt x="36412" y="401320"/>
                  </a:lnTo>
                  <a:lnTo>
                    <a:pt x="62724" y="438541"/>
                  </a:lnTo>
                  <a:lnTo>
                    <a:pt x="94868" y="470683"/>
                  </a:lnTo>
                  <a:lnTo>
                    <a:pt x="132091" y="496993"/>
                  </a:lnTo>
                  <a:lnTo>
                    <a:pt x="173639" y="516717"/>
                  </a:lnTo>
                  <a:lnTo>
                    <a:pt x="218760" y="529103"/>
                  </a:lnTo>
                  <a:lnTo>
                    <a:pt x="266700" y="533400"/>
                  </a:lnTo>
                  <a:lnTo>
                    <a:pt x="314639" y="529103"/>
                  </a:lnTo>
                  <a:lnTo>
                    <a:pt x="359760" y="516717"/>
                  </a:lnTo>
                  <a:lnTo>
                    <a:pt x="401308" y="496993"/>
                  </a:lnTo>
                  <a:lnTo>
                    <a:pt x="438531" y="470683"/>
                  </a:lnTo>
                  <a:lnTo>
                    <a:pt x="470675" y="438541"/>
                  </a:lnTo>
                  <a:lnTo>
                    <a:pt x="496987" y="401320"/>
                  </a:lnTo>
                  <a:lnTo>
                    <a:pt x="516714" y="359770"/>
                  </a:lnTo>
                  <a:lnTo>
                    <a:pt x="529103" y="314646"/>
                  </a:lnTo>
                  <a:lnTo>
                    <a:pt x="533400" y="266700"/>
                  </a:lnTo>
                  <a:lnTo>
                    <a:pt x="529103" y="218753"/>
                  </a:lnTo>
                  <a:lnTo>
                    <a:pt x="516714" y="173629"/>
                  </a:lnTo>
                  <a:lnTo>
                    <a:pt x="496987" y="132080"/>
                  </a:lnTo>
                  <a:lnTo>
                    <a:pt x="470675" y="94858"/>
                  </a:lnTo>
                  <a:lnTo>
                    <a:pt x="438531" y="62716"/>
                  </a:lnTo>
                  <a:lnTo>
                    <a:pt x="401308" y="36406"/>
                  </a:lnTo>
                  <a:lnTo>
                    <a:pt x="359760" y="16682"/>
                  </a:lnTo>
                  <a:lnTo>
                    <a:pt x="314639" y="4296"/>
                  </a:lnTo>
                  <a:lnTo>
                    <a:pt x="266700" y="0"/>
                  </a:lnTo>
                  <a:close/>
                </a:path>
              </a:pathLst>
            </a:custGeom>
            <a:solidFill>
              <a:srgbClr val="3E3E3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203720" y="3240405"/>
              <a:ext cx="283845" cy="283845"/>
            </a:xfrm>
            <a:custGeom>
              <a:avLst/>
              <a:gdLst/>
              <a:ahLst/>
              <a:cxnLst/>
              <a:rect l="l" t="t" r="r" b="b"/>
              <a:pathLst>
                <a:path w="283845" h="283845">
                  <a:moveTo>
                    <a:pt x="141820" y="0"/>
                  </a:moveTo>
                  <a:lnTo>
                    <a:pt x="84328" y="57403"/>
                  </a:lnTo>
                  <a:lnTo>
                    <a:pt x="96447" y="67976"/>
                  </a:lnTo>
                  <a:lnTo>
                    <a:pt x="106149" y="71977"/>
                  </a:lnTo>
                  <a:lnTo>
                    <a:pt x="115914" y="74977"/>
                  </a:lnTo>
                  <a:lnTo>
                    <a:pt x="128219" y="82550"/>
                  </a:lnTo>
                  <a:lnTo>
                    <a:pt x="135453" y="94085"/>
                  </a:lnTo>
                  <a:lnTo>
                    <a:pt x="136983" y="106251"/>
                  </a:lnTo>
                  <a:lnTo>
                    <a:pt x="134296" y="117393"/>
                  </a:lnTo>
                  <a:lnTo>
                    <a:pt x="128879" y="125856"/>
                  </a:lnTo>
                  <a:lnTo>
                    <a:pt x="120085" y="131647"/>
                  </a:lnTo>
                  <a:lnTo>
                    <a:pt x="109608" y="134270"/>
                  </a:lnTo>
                  <a:lnTo>
                    <a:pt x="98620" y="133036"/>
                  </a:lnTo>
                  <a:lnTo>
                    <a:pt x="88290" y="127253"/>
                  </a:lnTo>
                  <a:lnTo>
                    <a:pt x="79340" y="117105"/>
                  </a:lnTo>
                  <a:lnTo>
                    <a:pt x="74926" y="106076"/>
                  </a:lnTo>
                  <a:lnTo>
                    <a:pt x="69670" y="94714"/>
                  </a:lnTo>
                  <a:lnTo>
                    <a:pt x="58191" y="83565"/>
                  </a:lnTo>
                  <a:lnTo>
                    <a:pt x="0" y="141731"/>
                  </a:lnTo>
                  <a:lnTo>
                    <a:pt x="56718" y="198500"/>
                  </a:lnTo>
                  <a:lnTo>
                    <a:pt x="45674" y="209661"/>
                  </a:lnTo>
                  <a:lnTo>
                    <a:pt x="34431" y="214820"/>
                  </a:lnTo>
                  <a:lnTo>
                    <a:pt x="23505" y="219217"/>
                  </a:lnTo>
                  <a:lnTo>
                    <a:pt x="13411" y="228092"/>
                  </a:lnTo>
                  <a:lnTo>
                    <a:pt x="7635" y="238424"/>
                  </a:lnTo>
                  <a:lnTo>
                    <a:pt x="6413" y="249412"/>
                  </a:lnTo>
                  <a:lnTo>
                    <a:pt x="9039" y="259899"/>
                  </a:lnTo>
                  <a:lnTo>
                    <a:pt x="14808" y="268731"/>
                  </a:lnTo>
                  <a:lnTo>
                    <a:pt x="23281" y="274151"/>
                  </a:lnTo>
                  <a:lnTo>
                    <a:pt x="34426" y="276844"/>
                  </a:lnTo>
                  <a:lnTo>
                    <a:pt x="46605" y="275322"/>
                  </a:lnTo>
                  <a:lnTo>
                    <a:pt x="58178" y="268096"/>
                  </a:lnTo>
                  <a:lnTo>
                    <a:pt x="65723" y="255861"/>
                  </a:lnTo>
                  <a:lnTo>
                    <a:pt x="68710" y="246125"/>
                  </a:lnTo>
                  <a:lnTo>
                    <a:pt x="72587" y="236485"/>
                  </a:lnTo>
                  <a:lnTo>
                    <a:pt x="82804" y="224536"/>
                  </a:lnTo>
                  <a:lnTo>
                    <a:pt x="141820" y="283591"/>
                  </a:lnTo>
                  <a:lnTo>
                    <a:pt x="201002" y="224408"/>
                  </a:lnTo>
                  <a:lnTo>
                    <a:pt x="189211" y="214421"/>
                  </a:lnTo>
                  <a:lnTo>
                    <a:pt x="179678" y="210613"/>
                  </a:lnTo>
                  <a:lnTo>
                    <a:pt x="170018" y="207639"/>
                  </a:lnTo>
                  <a:lnTo>
                    <a:pt x="157848" y="200151"/>
                  </a:lnTo>
                  <a:lnTo>
                    <a:pt x="150613" y="188543"/>
                  </a:lnTo>
                  <a:lnTo>
                    <a:pt x="149083" y="176339"/>
                  </a:lnTo>
                  <a:lnTo>
                    <a:pt x="151770" y="165183"/>
                  </a:lnTo>
                  <a:lnTo>
                    <a:pt x="157187" y="156718"/>
                  </a:lnTo>
                  <a:lnTo>
                    <a:pt x="165982" y="150981"/>
                  </a:lnTo>
                  <a:lnTo>
                    <a:pt x="176458" y="148351"/>
                  </a:lnTo>
                  <a:lnTo>
                    <a:pt x="187447" y="149556"/>
                  </a:lnTo>
                  <a:lnTo>
                    <a:pt x="197777" y="155320"/>
                  </a:lnTo>
                  <a:lnTo>
                    <a:pt x="206647" y="165352"/>
                  </a:lnTo>
                  <a:lnTo>
                    <a:pt x="211040" y="176228"/>
                  </a:lnTo>
                  <a:lnTo>
                    <a:pt x="216116" y="187414"/>
                  </a:lnTo>
                  <a:lnTo>
                    <a:pt x="227037" y="198374"/>
                  </a:lnTo>
                  <a:lnTo>
                    <a:pt x="283641" y="141731"/>
                  </a:lnTo>
                  <a:lnTo>
                    <a:pt x="226949" y="85089"/>
                  </a:lnTo>
                  <a:lnTo>
                    <a:pt x="238065" y="73727"/>
                  </a:lnTo>
                  <a:lnTo>
                    <a:pt x="249386" y="68484"/>
                  </a:lnTo>
                  <a:lnTo>
                    <a:pt x="260388" y="64051"/>
                  </a:lnTo>
                  <a:lnTo>
                    <a:pt x="270548" y="55118"/>
                  </a:lnTo>
                  <a:lnTo>
                    <a:pt x="276318" y="44787"/>
                  </a:lnTo>
                  <a:lnTo>
                    <a:pt x="277541" y="33813"/>
                  </a:lnTo>
                  <a:lnTo>
                    <a:pt x="274918" y="23364"/>
                  </a:lnTo>
                  <a:lnTo>
                    <a:pt x="269151" y="14605"/>
                  </a:lnTo>
                  <a:lnTo>
                    <a:pt x="260677" y="9185"/>
                  </a:lnTo>
                  <a:lnTo>
                    <a:pt x="249531" y="6492"/>
                  </a:lnTo>
                  <a:lnTo>
                    <a:pt x="237348" y="8014"/>
                  </a:lnTo>
                  <a:lnTo>
                    <a:pt x="225767" y="15239"/>
                  </a:lnTo>
                  <a:lnTo>
                    <a:pt x="218204" y="27531"/>
                  </a:lnTo>
                  <a:lnTo>
                    <a:pt x="215215" y="37274"/>
                  </a:lnTo>
                  <a:lnTo>
                    <a:pt x="211267" y="46922"/>
                  </a:lnTo>
                  <a:lnTo>
                    <a:pt x="200825" y="58927"/>
                  </a:lnTo>
                  <a:lnTo>
                    <a:pt x="14182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1991912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02273" y="236154"/>
            <a:ext cx="4447281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dirty="0">
                <a:solidFill>
                  <a:schemeClr val="tx1"/>
                </a:solidFill>
                <a:latin typeface="Arial Rounded MT Bold" pitchFamily="34" charset="0"/>
              </a:rPr>
              <a:t>Pemeriksaan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171343" y="3576644"/>
            <a:ext cx="2957248" cy="22288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600" spc="-5" dirty="0">
                <a:solidFill>
                  <a:srgbClr val="FF0000"/>
                </a:solidFill>
                <a:latin typeface="Arial"/>
                <a:cs typeface="Arial"/>
              </a:rPr>
              <a:t>Arsip foto </a:t>
            </a:r>
            <a:r>
              <a:rPr sz="1600" dirty="0">
                <a:solidFill>
                  <a:srgbClr val="FF0000"/>
                </a:solidFill>
                <a:latin typeface="Arial"/>
                <a:cs typeface="Arial"/>
              </a:rPr>
              <a:t>&amp; </a:t>
            </a:r>
            <a:r>
              <a:rPr sz="1600" spc="-5" dirty="0">
                <a:solidFill>
                  <a:srgbClr val="FF0000"/>
                </a:solidFill>
                <a:latin typeface="Arial"/>
                <a:cs typeface="Arial"/>
              </a:rPr>
              <a:t>audio-visual </a:t>
            </a:r>
            <a:r>
              <a:rPr sz="1600" spc="5" dirty="0" err="1">
                <a:solidFill>
                  <a:srgbClr val="FF0000"/>
                </a:solidFill>
                <a:latin typeface="Arial"/>
                <a:cs typeface="Arial"/>
              </a:rPr>
              <a:t>merupak</a:t>
            </a:r>
            <a:r>
              <a:rPr sz="1600" dirty="0" err="1">
                <a:solidFill>
                  <a:srgbClr val="FF0000"/>
                </a:solidFill>
                <a:latin typeface="Arial"/>
                <a:cs typeface="Arial"/>
              </a:rPr>
              <a:t>an</a:t>
            </a:r>
            <a:r>
              <a:rPr sz="16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600" spc="-5" dirty="0">
                <a:solidFill>
                  <a:srgbClr val="FF0000"/>
                </a:solidFill>
                <a:latin typeface="Arial"/>
                <a:cs typeface="Arial"/>
              </a:rPr>
              <a:t>arsip </a:t>
            </a:r>
            <a:r>
              <a:rPr sz="1600" dirty="0">
                <a:solidFill>
                  <a:srgbClr val="FF0000"/>
                </a:solidFill>
                <a:latin typeface="Arial"/>
                <a:cs typeface="Arial"/>
              </a:rPr>
              <a:t>rekaman </a:t>
            </a:r>
            <a:r>
              <a:rPr sz="1600" spc="-5" dirty="0">
                <a:solidFill>
                  <a:srgbClr val="FF0000"/>
                </a:solidFill>
                <a:latin typeface="Arial"/>
                <a:cs typeface="Arial"/>
              </a:rPr>
              <a:t>kegiatan  </a:t>
            </a:r>
            <a:r>
              <a:rPr sz="1600" spc="5" dirty="0">
                <a:solidFill>
                  <a:srgbClr val="FF0000"/>
                </a:solidFill>
                <a:latin typeface="Arial"/>
                <a:cs typeface="Arial"/>
              </a:rPr>
              <a:t>maupun </a:t>
            </a:r>
            <a:r>
              <a:rPr sz="1600" spc="-10" dirty="0">
                <a:solidFill>
                  <a:srgbClr val="FF0000"/>
                </a:solidFill>
                <a:latin typeface="Arial"/>
                <a:cs typeface="Arial"/>
              </a:rPr>
              <a:t>peristiwa </a:t>
            </a:r>
            <a:r>
              <a:rPr sz="1600" dirty="0">
                <a:latin typeface="Arial"/>
                <a:cs typeface="Arial"/>
              </a:rPr>
              <a:t>yang </a:t>
            </a:r>
            <a:r>
              <a:rPr sz="1600" dirty="0" err="1">
                <a:latin typeface="Arial"/>
                <a:cs typeface="Arial"/>
              </a:rPr>
              <a:t>dapat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dirty="0" err="1">
                <a:latin typeface="Arial"/>
                <a:cs typeface="Arial"/>
              </a:rPr>
              <a:t>berasal</a:t>
            </a:r>
            <a:r>
              <a:rPr sz="1600" dirty="0">
                <a:latin typeface="Arial"/>
                <a:cs typeface="Arial"/>
              </a:rPr>
              <a:t> dari </a:t>
            </a:r>
            <a:r>
              <a:rPr sz="1600" spc="-5" dirty="0">
                <a:latin typeface="Arial"/>
                <a:cs typeface="Arial"/>
              </a:rPr>
              <a:t>unit </a:t>
            </a:r>
            <a:r>
              <a:rPr sz="1600" dirty="0">
                <a:latin typeface="Arial"/>
                <a:cs typeface="Arial"/>
              </a:rPr>
              <a:t>pengolah </a:t>
            </a:r>
            <a:r>
              <a:rPr sz="1600" spc="-5" dirty="0">
                <a:latin typeface="Arial"/>
                <a:cs typeface="Arial"/>
              </a:rPr>
              <a:t>sendiri  </a:t>
            </a:r>
            <a:r>
              <a:rPr sz="1600" spc="5" dirty="0">
                <a:latin typeface="Arial"/>
                <a:cs typeface="Arial"/>
              </a:rPr>
              <a:t>maupun </a:t>
            </a:r>
            <a:r>
              <a:rPr sz="1600" spc="-5" dirty="0">
                <a:latin typeface="Arial"/>
                <a:cs typeface="Arial"/>
              </a:rPr>
              <a:t>unit </a:t>
            </a:r>
            <a:r>
              <a:rPr sz="1600" dirty="0">
                <a:latin typeface="Arial"/>
                <a:cs typeface="Arial"/>
              </a:rPr>
              <a:t>pengolah </a:t>
            </a:r>
            <a:r>
              <a:rPr sz="1600" spc="-10" dirty="0">
                <a:latin typeface="Arial"/>
                <a:cs typeface="Arial"/>
              </a:rPr>
              <a:t>lain, </a:t>
            </a:r>
            <a:r>
              <a:rPr sz="1600" dirty="0">
                <a:latin typeface="Arial"/>
                <a:cs typeface="Arial"/>
              </a:rPr>
              <a:t>yang  </a:t>
            </a:r>
            <a:r>
              <a:rPr sz="1600" spc="-5" dirty="0">
                <a:latin typeface="Arial"/>
                <a:cs typeface="Arial"/>
              </a:rPr>
              <a:t>diambil </a:t>
            </a:r>
            <a:r>
              <a:rPr sz="1600" dirty="0">
                <a:latin typeface="Arial"/>
                <a:cs typeface="Arial"/>
              </a:rPr>
              <a:t>dengan </a:t>
            </a:r>
            <a:r>
              <a:rPr sz="1600" spc="-5" dirty="0">
                <a:latin typeface="Arial"/>
                <a:cs typeface="Arial"/>
              </a:rPr>
              <a:t>peralatan  professional </a:t>
            </a:r>
            <a:r>
              <a:rPr sz="1600" spc="5" dirty="0">
                <a:latin typeface="Arial"/>
                <a:cs typeface="Arial"/>
              </a:rPr>
              <a:t>maupun </a:t>
            </a:r>
            <a:r>
              <a:rPr sz="1600" dirty="0">
                <a:latin typeface="Arial"/>
                <a:cs typeface="Arial"/>
              </a:rPr>
              <a:t>smartphone  pegawai </a:t>
            </a:r>
            <a:r>
              <a:rPr sz="1600" spc="-5" dirty="0">
                <a:latin typeface="Arial"/>
                <a:cs typeface="Arial"/>
              </a:rPr>
              <a:t>unit </a:t>
            </a:r>
            <a:r>
              <a:rPr sz="1600" dirty="0">
                <a:latin typeface="Arial"/>
                <a:cs typeface="Arial"/>
              </a:rPr>
              <a:t>pengolah</a:t>
            </a:r>
            <a:r>
              <a:rPr sz="1600" spc="-80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tersebut.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157552" y="1564954"/>
            <a:ext cx="2728648" cy="1243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600" spc="-5" dirty="0">
                <a:solidFill>
                  <a:srgbClr val="FF0000"/>
                </a:solidFill>
                <a:latin typeface="Arial"/>
                <a:cs typeface="Arial"/>
              </a:rPr>
              <a:t>Arsip kartografi </a:t>
            </a:r>
            <a:r>
              <a:rPr sz="1600" dirty="0" err="1">
                <a:solidFill>
                  <a:srgbClr val="FF0000"/>
                </a:solidFill>
                <a:latin typeface="Arial"/>
                <a:cs typeface="Arial"/>
              </a:rPr>
              <a:t>dan</a:t>
            </a:r>
            <a:r>
              <a:rPr sz="16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600" spc="-5" dirty="0" err="1">
                <a:solidFill>
                  <a:srgbClr val="FF0000"/>
                </a:solidFill>
                <a:latin typeface="Arial"/>
                <a:cs typeface="Arial"/>
              </a:rPr>
              <a:t>kearsitekturan</a:t>
            </a:r>
            <a:r>
              <a:rPr sz="1600" spc="-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merupakan </a:t>
            </a:r>
            <a:r>
              <a:rPr sz="1600" spc="-5" dirty="0">
                <a:latin typeface="Arial"/>
                <a:cs typeface="Arial"/>
              </a:rPr>
              <a:t>arsip </a:t>
            </a:r>
            <a:r>
              <a:rPr sz="1600" dirty="0">
                <a:latin typeface="Arial"/>
                <a:cs typeface="Arial"/>
              </a:rPr>
              <a:t>yang </a:t>
            </a:r>
            <a:r>
              <a:rPr sz="1600" spc="-5" dirty="0" err="1">
                <a:latin typeface="Arial"/>
                <a:cs typeface="Arial"/>
              </a:rPr>
              <a:t>diterbitkan</a:t>
            </a:r>
            <a:r>
              <a:rPr sz="1600" spc="-5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dari </a:t>
            </a:r>
            <a:r>
              <a:rPr sz="1600" spc="-5" dirty="0">
                <a:latin typeface="Arial"/>
                <a:cs typeface="Arial"/>
              </a:rPr>
              <a:t>instansi/perusahaan  </a:t>
            </a:r>
            <a:r>
              <a:rPr sz="1600" dirty="0">
                <a:latin typeface="Arial"/>
                <a:cs typeface="Arial"/>
              </a:rPr>
              <a:t>yang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berwenang.</a:t>
            </a:r>
          </a:p>
        </p:txBody>
      </p:sp>
      <p:grpSp>
        <p:nvGrpSpPr>
          <p:cNvPr id="13" name="object 13"/>
          <p:cNvGrpSpPr/>
          <p:nvPr/>
        </p:nvGrpSpPr>
        <p:grpSpPr>
          <a:xfrm>
            <a:off x="304800" y="1512579"/>
            <a:ext cx="533400" cy="711200"/>
            <a:chOff x="3202939" y="2766060"/>
            <a:chExt cx="533400" cy="533400"/>
          </a:xfrm>
        </p:grpSpPr>
        <p:sp>
          <p:nvSpPr>
            <p:cNvPr id="14" name="object 14"/>
            <p:cNvSpPr/>
            <p:nvPr/>
          </p:nvSpPr>
          <p:spPr>
            <a:xfrm>
              <a:off x="3202939" y="2766060"/>
              <a:ext cx="533400" cy="533400"/>
            </a:xfrm>
            <a:custGeom>
              <a:avLst/>
              <a:gdLst/>
              <a:ahLst/>
              <a:cxnLst/>
              <a:rect l="l" t="t" r="r" b="b"/>
              <a:pathLst>
                <a:path w="533400" h="533400">
                  <a:moveTo>
                    <a:pt x="266700" y="0"/>
                  </a:moveTo>
                  <a:lnTo>
                    <a:pt x="218753" y="4296"/>
                  </a:lnTo>
                  <a:lnTo>
                    <a:pt x="173629" y="16682"/>
                  </a:lnTo>
                  <a:lnTo>
                    <a:pt x="132080" y="36406"/>
                  </a:lnTo>
                  <a:lnTo>
                    <a:pt x="94858" y="62716"/>
                  </a:lnTo>
                  <a:lnTo>
                    <a:pt x="62716" y="94858"/>
                  </a:lnTo>
                  <a:lnTo>
                    <a:pt x="36406" y="132080"/>
                  </a:lnTo>
                  <a:lnTo>
                    <a:pt x="16682" y="173629"/>
                  </a:lnTo>
                  <a:lnTo>
                    <a:pt x="4296" y="218753"/>
                  </a:lnTo>
                  <a:lnTo>
                    <a:pt x="0" y="266700"/>
                  </a:lnTo>
                  <a:lnTo>
                    <a:pt x="4296" y="314646"/>
                  </a:lnTo>
                  <a:lnTo>
                    <a:pt x="16682" y="359770"/>
                  </a:lnTo>
                  <a:lnTo>
                    <a:pt x="36406" y="401319"/>
                  </a:lnTo>
                  <a:lnTo>
                    <a:pt x="62716" y="438541"/>
                  </a:lnTo>
                  <a:lnTo>
                    <a:pt x="94858" y="470683"/>
                  </a:lnTo>
                  <a:lnTo>
                    <a:pt x="132080" y="496993"/>
                  </a:lnTo>
                  <a:lnTo>
                    <a:pt x="173629" y="516717"/>
                  </a:lnTo>
                  <a:lnTo>
                    <a:pt x="218753" y="529103"/>
                  </a:lnTo>
                  <a:lnTo>
                    <a:pt x="266700" y="533400"/>
                  </a:lnTo>
                  <a:lnTo>
                    <a:pt x="314646" y="529103"/>
                  </a:lnTo>
                  <a:lnTo>
                    <a:pt x="359770" y="516717"/>
                  </a:lnTo>
                  <a:lnTo>
                    <a:pt x="401320" y="496993"/>
                  </a:lnTo>
                  <a:lnTo>
                    <a:pt x="438541" y="470683"/>
                  </a:lnTo>
                  <a:lnTo>
                    <a:pt x="470683" y="438541"/>
                  </a:lnTo>
                  <a:lnTo>
                    <a:pt x="496993" y="401319"/>
                  </a:lnTo>
                  <a:lnTo>
                    <a:pt x="516717" y="359770"/>
                  </a:lnTo>
                  <a:lnTo>
                    <a:pt x="529103" y="314646"/>
                  </a:lnTo>
                  <a:lnTo>
                    <a:pt x="533400" y="266700"/>
                  </a:lnTo>
                  <a:lnTo>
                    <a:pt x="529103" y="218753"/>
                  </a:lnTo>
                  <a:lnTo>
                    <a:pt x="516717" y="173629"/>
                  </a:lnTo>
                  <a:lnTo>
                    <a:pt x="496993" y="132079"/>
                  </a:lnTo>
                  <a:lnTo>
                    <a:pt x="470683" y="94858"/>
                  </a:lnTo>
                  <a:lnTo>
                    <a:pt x="438541" y="62716"/>
                  </a:lnTo>
                  <a:lnTo>
                    <a:pt x="401319" y="36406"/>
                  </a:lnTo>
                  <a:lnTo>
                    <a:pt x="359770" y="16682"/>
                  </a:lnTo>
                  <a:lnTo>
                    <a:pt x="314646" y="4296"/>
                  </a:lnTo>
                  <a:lnTo>
                    <a:pt x="266700" y="0"/>
                  </a:lnTo>
                  <a:close/>
                </a:path>
              </a:pathLst>
            </a:custGeom>
            <a:solidFill>
              <a:srgbClr val="EB484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3342385" y="2874010"/>
              <a:ext cx="278130" cy="277495"/>
            </a:xfrm>
            <a:custGeom>
              <a:avLst/>
              <a:gdLst/>
              <a:ahLst/>
              <a:cxnLst/>
              <a:rect l="l" t="t" r="r" b="b"/>
              <a:pathLst>
                <a:path w="278129" h="277494">
                  <a:moveTo>
                    <a:pt x="9398" y="238632"/>
                  </a:moveTo>
                  <a:lnTo>
                    <a:pt x="0" y="277494"/>
                  </a:lnTo>
                  <a:lnTo>
                    <a:pt x="38988" y="268096"/>
                  </a:lnTo>
                  <a:lnTo>
                    <a:pt x="9398" y="238632"/>
                  </a:lnTo>
                  <a:close/>
                </a:path>
                <a:path w="278129" h="277494">
                  <a:moveTo>
                    <a:pt x="44958" y="174370"/>
                  </a:moveTo>
                  <a:lnTo>
                    <a:pt x="14604" y="231266"/>
                  </a:lnTo>
                  <a:lnTo>
                    <a:pt x="46354" y="263016"/>
                  </a:lnTo>
                  <a:lnTo>
                    <a:pt x="103250" y="232537"/>
                  </a:lnTo>
                  <a:lnTo>
                    <a:pt x="96900" y="225551"/>
                  </a:lnTo>
                  <a:lnTo>
                    <a:pt x="94614" y="216915"/>
                  </a:lnTo>
                  <a:lnTo>
                    <a:pt x="96597" y="212012"/>
                  </a:lnTo>
                  <a:lnTo>
                    <a:pt x="91850" y="212012"/>
                  </a:lnTo>
                  <a:lnTo>
                    <a:pt x="85994" y="211089"/>
                  </a:lnTo>
                  <a:lnTo>
                    <a:pt x="65936" y="186080"/>
                  </a:lnTo>
                  <a:lnTo>
                    <a:pt x="66447" y="183387"/>
                  </a:lnTo>
                  <a:lnTo>
                    <a:pt x="60833" y="183387"/>
                  </a:lnTo>
                  <a:lnTo>
                    <a:pt x="51942" y="180975"/>
                  </a:lnTo>
                  <a:lnTo>
                    <a:pt x="44958" y="174370"/>
                  </a:lnTo>
                  <a:close/>
                </a:path>
                <a:path w="278129" h="277494">
                  <a:moveTo>
                    <a:pt x="237871" y="75437"/>
                  </a:moveTo>
                  <a:lnTo>
                    <a:pt x="111633" y="201548"/>
                  </a:lnTo>
                  <a:lnTo>
                    <a:pt x="107443" y="207742"/>
                  </a:lnTo>
                  <a:lnTo>
                    <a:pt x="105933" y="214709"/>
                  </a:lnTo>
                  <a:lnTo>
                    <a:pt x="107114" y="221605"/>
                  </a:lnTo>
                  <a:lnTo>
                    <a:pt x="110998" y="227583"/>
                  </a:lnTo>
                  <a:lnTo>
                    <a:pt x="111505" y="227964"/>
                  </a:lnTo>
                  <a:lnTo>
                    <a:pt x="111887" y="228345"/>
                  </a:lnTo>
                  <a:lnTo>
                    <a:pt x="112394" y="228726"/>
                  </a:lnTo>
                  <a:lnTo>
                    <a:pt x="251713" y="89281"/>
                  </a:lnTo>
                  <a:lnTo>
                    <a:pt x="237871" y="75437"/>
                  </a:lnTo>
                  <a:close/>
                </a:path>
                <a:path w="278129" h="277494">
                  <a:moveTo>
                    <a:pt x="97027" y="210946"/>
                  </a:moveTo>
                  <a:lnTo>
                    <a:pt x="91850" y="212012"/>
                  </a:lnTo>
                  <a:lnTo>
                    <a:pt x="96597" y="212012"/>
                  </a:lnTo>
                  <a:lnTo>
                    <a:pt x="97027" y="210946"/>
                  </a:lnTo>
                  <a:close/>
                </a:path>
                <a:path w="278129" h="277494">
                  <a:moveTo>
                    <a:pt x="207263" y="44831"/>
                  </a:moveTo>
                  <a:lnTo>
                    <a:pt x="80517" y="171576"/>
                  </a:lnTo>
                  <a:lnTo>
                    <a:pt x="76517" y="177565"/>
                  </a:lnTo>
                  <a:lnTo>
                    <a:pt x="75183" y="184340"/>
                  </a:lnTo>
                  <a:lnTo>
                    <a:pt x="76517" y="191115"/>
                  </a:lnTo>
                  <a:lnTo>
                    <a:pt x="80517" y="197103"/>
                  </a:lnTo>
                  <a:lnTo>
                    <a:pt x="86451" y="201033"/>
                  </a:lnTo>
                  <a:lnTo>
                    <a:pt x="93218" y="202342"/>
                  </a:lnTo>
                  <a:lnTo>
                    <a:pt x="99984" y="201033"/>
                  </a:lnTo>
                  <a:lnTo>
                    <a:pt x="105917" y="197103"/>
                  </a:lnTo>
                  <a:lnTo>
                    <a:pt x="232663" y="70231"/>
                  </a:lnTo>
                  <a:lnTo>
                    <a:pt x="207263" y="44831"/>
                  </a:lnTo>
                  <a:close/>
                </a:path>
                <a:path w="278129" h="277494">
                  <a:moveTo>
                    <a:pt x="66928" y="180847"/>
                  </a:moveTo>
                  <a:lnTo>
                    <a:pt x="60833" y="183387"/>
                  </a:lnTo>
                  <a:lnTo>
                    <a:pt x="66447" y="183387"/>
                  </a:lnTo>
                  <a:lnTo>
                    <a:pt x="66928" y="180847"/>
                  </a:lnTo>
                  <a:close/>
                </a:path>
                <a:path w="278129" h="277494">
                  <a:moveTo>
                    <a:pt x="188213" y="25781"/>
                  </a:moveTo>
                  <a:lnTo>
                    <a:pt x="48894" y="165226"/>
                  </a:lnTo>
                  <a:lnTo>
                    <a:pt x="49149" y="165734"/>
                  </a:lnTo>
                  <a:lnTo>
                    <a:pt x="49911" y="166496"/>
                  </a:lnTo>
                  <a:lnTo>
                    <a:pt x="55889" y="170380"/>
                  </a:lnTo>
                  <a:lnTo>
                    <a:pt x="62785" y="171561"/>
                  </a:lnTo>
                  <a:lnTo>
                    <a:pt x="69752" y="170051"/>
                  </a:lnTo>
                  <a:lnTo>
                    <a:pt x="75946" y="165862"/>
                  </a:lnTo>
                  <a:lnTo>
                    <a:pt x="202184" y="39750"/>
                  </a:lnTo>
                  <a:lnTo>
                    <a:pt x="188213" y="25781"/>
                  </a:lnTo>
                  <a:close/>
                </a:path>
                <a:path w="278129" h="277494">
                  <a:moveTo>
                    <a:pt x="228346" y="0"/>
                  </a:moveTo>
                  <a:lnTo>
                    <a:pt x="217424" y="0"/>
                  </a:lnTo>
                  <a:lnTo>
                    <a:pt x="211962" y="2158"/>
                  </a:lnTo>
                  <a:lnTo>
                    <a:pt x="207772" y="6222"/>
                  </a:lnTo>
                  <a:lnTo>
                    <a:pt x="192786" y="21335"/>
                  </a:lnTo>
                  <a:lnTo>
                    <a:pt x="256286" y="84835"/>
                  </a:lnTo>
                  <a:lnTo>
                    <a:pt x="261238" y="79756"/>
                  </a:lnTo>
                  <a:lnTo>
                    <a:pt x="266318" y="74802"/>
                  </a:lnTo>
                  <a:lnTo>
                    <a:pt x="271272" y="69722"/>
                  </a:lnTo>
                  <a:lnTo>
                    <a:pt x="275986" y="62716"/>
                  </a:lnTo>
                  <a:lnTo>
                    <a:pt x="277558" y="54721"/>
                  </a:lnTo>
                  <a:lnTo>
                    <a:pt x="275986" y="46702"/>
                  </a:lnTo>
                  <a:lnTo>
                    <a:pt x="271272" y="39623"/>
                  </a:lnTo>
                  <a:lnTo>
                    <a:pt x="233806" y="2158"/>
                  </a:lnTo>
                  <a:lnTo>
                    <a:pt x="22834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6" name="object 16"/>
          <p:cNvGrpSpPr/>
          <p:nvPr/>
        </p:nvGrpSpPr>
        <p:grpSpPr>
          <a:xfrm>
            <a:off x="426406" y="3813386"/>
            <a:ext cx="533400" cy="707813"/>
            <a:chOff x="3202939" y="3652520"/>
            <a:chExt cx="533400" cy="530860"/>
          </a:xfrm>
        </p:grpSpPr>
        <p:sp>
          <p:nvSpPr>
            <p:cNvPr id="17" name="object 17"/>
            <p:cNvSpPr/>
            <p:nvPr/>
          </p:nvSpPr>
          <p:spPr>
            <a:xfrm>
              <a:off x="3202939" y="3652520"/>
              <a:ext cx="533400" cy="530860"/>
            </a:xfrm>
            <a:custGeom>
              <a:avLst/>
              <a:gdLst/>
              <a:ahLst/>
              <a:cxnLst/>
              <a:rect l="l" t="t" r="r" b="b"/>
              <a:pathLst>
                <a:path w="533400" h="530860">
                  <a:moveTo>
                    <a:pt x="266700" y="0"/>
                  </a:moveTo>
                  <a:lnTo>
                    <a:pt x="218753" y="4277"/>
                  </a:lnTo>
                  <a:lnTo>
                    <a:pt x="173629" y="16609"/>
                  </a:lnTo>
                  <a:lnTo>
                    <a:pt x="132080" y="36246"/>
                  </a:lnTo>
                  <a:lnTo>
                    <a:pt x="94858" y="62437"/>
                  </a:lnTo>
                  <a:lnTo>
                    <a:pt x="62716" y="94431"/>
                  </a:lnTo>
                  <a:lnTo>
                    <a:pt x="36406" y="131477"/>
                  </a:lnTo>
                  <a:lnTo>
                    <a:pt x="16682" y="172826"/>
                  </a:lnTo>
                  <a:lnTo>
                    <a:pt x="4296" y="217727"/>
                  </a:lnTo>
                  <a:lnTo>
                    <a:pt x="0" y="265429"/>
                  </a:lnTo>
                  <a:lnTo>
                    <a:pt x="4296" y="313142"/>
                  </a:lnTo>
                  <a:lnTo>
                    <a:pt x="16682" y="358048"/>
                  </a:lnTo>
                  <a:lnTo>
                    <a:pt x="36406" y="399399"/>
                  </a:lnTo>
                  <a:lnTo>
                    <a:pt x="62716" y="436444"/>
                  </a:lnTo>
                  <a:lnTo>
                    <a:pt x="94858" y="468435"/>
                  </a:lnTo>
                  <a:lnTo>
                    <a:pt x="132080" y="494621"/>
                  </a:lnTo>
                  <a:lnTo>
                    <a:pt x="173629" y="514254"/>
                  </a:lnTo>
                  <a:lnTo>
                    <a:pt x="218753" y="526583"/>
                  </a:lnTo>
                  <a:lnTo>
                    <a:pt x="266700" y="530859"/>
                  </a:lnTo>
                  <a:lnTo>
                    <a:pt x="314646" y="526583"/>
                  </a:lnTo>
                  <a:lnTo>
                    <a:pt x="359770" y="514254"/>
                  </a:lnTo>
                  <a:lnTo>
                    <a:pt x="401320" y="494621"/>
                  </a:lnTo>
                  <a:lnTo>
                    <a:pt x="438541" y="468435"/>
                  </a:lnTo>
                  <a:lnTo>
                    <a:pt x="470683" y="436444"/>
                  </a:lnTo>
                  <a:lnTo>
                    <a:pt x="496993" y="399399"/>
                  </a:lnTo>
                  <a:lnTo>
                    <a:pt x="516717" y="358048"/>
                  </a:lnTo>
                  <a:lnTo>
                    <a:pt x="529103" y="313142"/>
                  </a:lnTo>
                  <a:lnTo>
                    <a:pt x="533400" y="265429"/>
                  </a:lnTo>
                  <a:lnTo>
                    <a:pt x="529103" y="217727"/>
                  </a:lnTo>
                  <a:lnTo>
                    <a:pt x="516717" y="172826"/>
                  </a:lnTo>
                  <a:lnTo>
                    <a:pt x="496993" y="131477"/>
                  </a:lnTo>
                  <a:lnTo>
                    <a:pt x="470683" y="94431"/>
                  </a:lnTo>
                  <a:lnTo>
                    <a:pt x="438541" y="62437"/>
                  </a:lnTo>
                  <a:lnTo>
                    <a:pt x="401319" y="36246"/>
                  </a:lnTo>
                  <a:lnTo>
                    <a:pt x="359770" y="16609"/>
                  </a:lnTo>
                  <a:lnTo>
                    <a:pt x="314646" y="4277"/>
                  </a:lnTo>
                  <a:lnTo>
                    <a:pt x="266700" y="0"/>
                  </a:lnTo>
                  <a:close/>
                </a:path>
              </a:pathLst>
            </a:custGeom>
            <a:solidFill>
              <a:srgbClr val="3E3E3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3312159" y="3751580"/>
              <a:ext cx="314960" cy="292100"/>
            </a:xfrm>
            <a:custGeom>
              <a:avLst/>
              <a:gdLst/>
              <a:ahLst/>
              <a:cxnLst/>
              <a:rect l="l" t="t" r="r" b="b"/>
              <a:pathLst>
                <a:path w="314960" h="292100">
                  <a:moveTo>
                    <a:pt x="62991" y="165239"/>
                  </a:moveTo>
                  <a:lnTo>
                    <a:pt x="62991" y="230187"/>
                  </a:lnTo>
                  <a:lnTo>
                    <a:pt x="157479" y="292100"/>
                  </a:lnTo>
                  <a:lnTo>
                    <a:pt x="251967" y="230187"/>
                  </a:lnTo>
                  <a:lnTo>
                    <a:pt x="251967" y="227152"/>
                  </a:lnTo>
                  <a:lnTo>
                    <a:pt x="157479" y="227152"/>
                  </a:lnTo>
                  <a:lnTo>
                    <a:pt x="62991" y="165239"/>
                  </a:lnTo>
                  <a:close/>
                </a:path>
                <a:path w="314960" h="292100">
                  <a:moveTo>
                    <a:pt x="295910" y="125209"/>
                  </a:moveTo>
                  <a:lnTo>
                    <a:pt x="285368" y="125209"/>
                  </a:lnTo>
                  <a:lnTo>
                    <a:pt x="285368" y="183769"/>
                  </a:lnTo>
                  <a:lnTo>
                    <a:pt x="280288" y="185826"/>
                  </a:lnTo>
                  <a:lnTo>
                    <a:pt x="276605" y="190868"/>
                  </a:lnTo>
                  <a:lnTo>
                    <a:pt x="276605" y="201942"/>
                  </a:lnTo>
                  <a:lnTo>
                    <a:pt x="279400" y="206463"/>
                  </a:lnTo>
                  <a:lnTo>
                    <a:pt x="283717" y="208711"/>
                  </a:lnTo>
                  <a:lnTo>
                    <a:pt x="273176" y="262585"/>
                  </a:lnTo>
                  <a:lnTo>
                    <a:pt x="308101" y="262585"/>
                  </a:lnTo>
                  <a:lnTo>
                    <a:pt x="297561" y="208711"/>
                  </a:lnTo>
                  <a:lnTo>
                    <a:pt x="301878" y="206463"/>
                  </a:lnTo>
                  <a:lnTo>
                    <a:pt x="304673" y="201942"/>
                  </a:lnTo>
                  <a:lnTo>
                    <a:pt x="304673" y="190868"/>
                  </a:lnTo>
                  <a:lnTo>
                    <a:pt x="300989" y="185826"/>
                  </a:lnTo>
                  <a:lnTo>
                    <a:pt x="295910" y="183769"/>
                  </a:lnTo>
                  <a:lnTo>
                    <a:pt x="295910" y="125209"/>
                  </a:lnTo>
                  <a:close/>
                </a:path>
                <a:path w="314960" h="292100">
                  <a:moveTo>
                    <a:pt x="251967" y="165239"/>
                  </a:moveTo>
                  <a:lnTo>
                    <a:pt x="157479" y="227152"/>
                  </a:lnTo>
                  <a:lnTo>
                    <a:pt x="251967" y="227152"/>
                  </a:lnTo>
                  <a:lnTo>
                    <a:pt x="251967" y="165239"/>
                  </a:lnTo>
                  <a:close/>
                </a:path>
                <a:path w="314960" h="292100">
                  <a:moveTo>
                    <a:pt x="157479" y="0"/>
                  </a:moveTo>
                  <a:lnTo>
                    <a:pt x="0" y="105410"/>
                  </a:lnTo>
                  <a:lnTo>
                    <a:pt x="157479" y="210820"/>
                  </a:lnTo>
                  <a:lnTo>
                    <a:pt x="285368" y="125209"/>
                  </a:lnTo>
                  <a:lnTo>
                    <a:pt x="295910" y="125209"/>
                  </a:lnTo>
                  <a:lnTo>
                    <a:pt x="295910" y="118237"/>
                  </a:lnTo>
                  <a:lnTo>
                    <a:pt x="314960" y="105410"/>
                  </a:lnTo>
                  <a:lnTo>
                    <a:pt x="15747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 txBox="1"/>
          <p:nvPr/>
        </p:nvSpPr>
        <p:spPr>
          <a:xfrm>
            <a:off x="4849554" y="1617962"/>
            <a:ext cx="3913447" cy="1243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600" dirty="0">
                <a:latin typeface="Arial"/>
                <a:cs typeface="Arial"/>
              </a:rPr>
              <a:t>Untuk </a:t>
            </a:r>
            <a:r>
              <a:rPr sz="1600" spc="-5" dirty="0">
                <a:latin typeface="Arial"/>
                <a:cs typeface="Arial"/>
              </a:rPr>
              <a:t>arsip foto </a:t>
            </a:r>
            <a:r>
              <a:rPr sz="1600" spc="5" dirty="0">
                <a:latin typeface="Arial"/>
                <a:cs typeface="Arial"/>
              </a:rPr>
              <a:t>maupun </a:t>
            </a:r>
            <a:r>
              <a:rPr sz="1600" dirty="0">
                <a:latin typeface="Arial"/>
                <a:cs typeface="Arial"/>
              </a:rPr>
              <a:t>audio-  visual sebelum diberkaskan  </a:t>
            </a:r>
            <a:r>
              <a:rPr sz="1600" spc="-5" dirty="0">
                <a:latin typeface="Arial"/>
                <a:cs typeface="Arial"/>
              </a:rPr>
              <a:t>dilakukan </a:t>
            </a:r>
            <a:r>
              <a:rPr sz="1600" dirty="0">
                <a:latin typeface="Arial"/>
                <a:cs typeface="Arial"/>
              </a:rPr>
              <a:t>pemeriksaan</a:t>
            </a:r>
            <a:r>
              <a:rPr sz="1600" spc="-80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terhadap  </a:t>
            </a:r>
            <a:r>
              <a:rPr sz="1600" dirty="0">
                <a:solidFill>
                  <a:srgbClr val="FF0000"/>
                </a:solidFill>
                <a:latin typeface="Arial"/>
                <a:cs typeface="Arial"/>
              </a:rPr>
              <a:t>konteks </a:t>
            </a:r>
            <a:r>
              <a:rPr sz="1600" spc="-5" dirty="0">
                <a:solidFill>
                  <a:srgbClr val="FF0000"/>
                </a:solidFill>
                <a:latin typeface="Arial"/>
                <a:cs typeface="Arial"/>
              </a:rPr>
              <a:t>arsipnya </a:t>
            </a:r>
            <a:r>
              <a:rPr sz="1600" dirty="0">
                <a:solidFill>
                  <a:srgbClr val="FF0000"/>
                </a:solidFill>
                <a:latin typeface="Arial"/>
                <a:cs typeface="Arial"/>
              </a:rPr>
              <a:t>sesuai </a:t>
            </a:r>
            <a:r>
              <a:rPr sz="1600" spc="5" dirty="0">
                <a:solidFill>
                  <a:srgbClr val="FF0000"/>
                </a:solidFill>
                <a:latin typeface="Arial"/>
                <a:cs typeface="Arial"/>
              </a:rPr>
              <a:t>dengan  </a:t>
            </a:r>
            <a:r>
              <a:rPr sz="1600" spc="-5" dirty="0">
                <a:solidFill>
                  <a:srgbClr val="FF0000"/>
                </a:solidFill>
                <a:latin typeface="Arial"/>
                <a:cs typeface="Arial"/>
              </a:rPr>
              <a:t>kegiatan </a:t>
            </a:r>
            <a:r>
              <a:rPr sz="1600" dirty="0">
                <a:solidFill>
                  <a:srgbClr val="FF0000"/>
                </a:solidFill>
                <a:latin typeface="Arial"/>
                <a:cs typeface="Arial"/>
              </a:rPr>
              <a:t>yang </a:t>
            </a:r>
            <a:r>
              <a:rPr sz="1600" spc="5" dirty="0">
                <a:solidFill>
                  <a:srgbClr val="FF0000"/>
                </a:solidFill>
                <a:latin typeface="Arial"/>
                <a:cs typeface="Arial"/>
              </a:rPr>
              <a:t>sedang  </a:t>
            </a:r>
            <a:r>
              <a:rPr sz="1600" spc="-5" dirty="0">
                <a:solidFill>
                  <a:srgbClr val="FF0000"/>
                </a:solidFill>
                <a:latin typeface="Arial"/>
                <a:cs typeface="Arial"/>
              </a:rPr>
              <a:t>dilakukan.</a:t>
            </a:r>
            <a:endParaRPr sz="16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831980" y="3558136"/>
            <a:ext cx="3931020" cy="20980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67945">
              <a:lnSpc>
                <a:spcPct val="100000"/>
              </a:lnSpc>
              <a:spcBef>
                <a:spcPts val="100"/>
              </a:spcBef>
            </a:pPr>
            <a:r>
              <a:rPr sz="1600" dirty="0">
                <a:latin typeface="Arial"/>
                <a:cs typeface="Arial"/>
              </a:rPr>
              <a:t>Untuk </a:t>
            </a:r>
            <a:r>
              <a:rPr sz="1600" spc="-5" dirty="0">
                <a:latin typeface="Arial"/>
                <a:cs typeface="Arial"/>
              </a:rPr>
              <a:t>arsip elektronik </a:t>
            </a:r>
            <a:r>
              <a:rPr sz="1600" dirty="0">
                <a:latin typeface="Arial"/>
                <a:cs typeface="Arial"/>
              </a:rPr>
              <a:t>bentuk  </a:t>
            </a:r>
            <a:r>
              <a:rPr sz="1600" spc="-15" dirty="0">
                <a:latin typeface="Arial"/>
                <a:cs typeface="Arial"/>
              </a:rPr>
              <a:t>lain </a:t>
            </a:r>
            <a:r>
              <a:rPr sz="1600" dirty="0">
                <a:latin typeface="Arial"/>
                <a:cs typeface="Arial"/>
              </a:rPr>
              <a:t>seperti kumpulan data</a:t>
            </a:r>
            <a:r>
              <a:rPr sz="1600" spc="-75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(</a:t>
            </a:r>
            <a:r>
              <a:rPr sz="1600" i="1" dirty="0">
                <a:latin typeface="Arial"/>
                <a:cs typeface="Arial"/>
              </a:rPr>
              <a:t>data  </a:t>
            </a:r>
            <a:r>
              <a:rPr sz="1600" i="1" spc="5" dirty="0">
                <a:latin typeface="Arial"/>
                <a:cs typeface="Arial"/>
              </a:rPr>
              <a:t>base</a:t>
            </a:r>
            <a:r>
              <a:rPr sz="1600" spc="5" dirty="0">
                <a:latin typeface="Arial"/>
                <a:cs typeface="Arial"/>
              </a:rPr>
              <a:t>) </a:t>
            </a:r>
            <a:r>
              <a:rPr sz="1600" dirty="0">
                <a:latin typeface="Arial"/>
                <a:cs typeface="Arial"/>
              </a:rPr>
              <a:t>pemberkasannya </a:t>
            </a:r>
            <a:r>
              <a:rPr sz="1600" spc="-5" dirty="0">
                <a:latin typeface="Arial"/>
                <a:cs typeface="Arial"/>
              </a:rPr>
              <a:t>tetap </a:t>
            </a:r>
            <a:r>
              <a:rPr sz="1600" dirty="0">
                <a:latin typeface="Arial"/>
                <a:cs typeface="Arial"/>
              </a:rPr>
              <a:t>di  </a:t>
            </a:r>
            <a:r>
              <a:rPr sz="1600" spc="-5" dirty="0">
                <a:latin typeface="Arial"/>
                <a:cs typeface="Arial"/>
              </a:rPr>
              <a:t>dalam sistem informasi, tidak  dilakukan </a:t>
            </a:r>
            <a:r>
              <a:rPr sz="1600" dirty="0">
                <a:latin typeface="Arial"/>
                <a:cs typeface="Arial"/>
              </a:rPr>
              <a:t>pemberkasan secara  </a:t>
            </a:r>
            <a:r>
              <a:rPr sz="1600" spc="-10" dirty="0">
                <a:latin typeface="Arial"/>
                <a:cs typeface="Arial"/>
              </a:rPr>
              <a:t>offline</a:t>
            </a:r>
            <a:endParaRPr sz="1600" dirty="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935"/>
              </a:spcBef>
            </a:pPr>
            <a:r>
              <a:rPr sz="1600" dirty="0">
                <a:solidFill>
                  <a:srgbClr val="FF0000"/>
                </a:solidFill>
                <a:latin typeface="Arial"/>
                <a:cs typeface="Arial"/>
              </a:rPr>
              <a:t>Retensi yang digunakan pada  </a:t>
            </a:r>
            <a:r>
              <a:rPr sz="1600" spc="-5" dirty="0">
                <a:solidFill>
                  <a:srgbClr val="FF0000"/>
                </a:solidFill>
                <a:latin typeface="Arial"/>
                <a:cs typeface="Arial"/>
              </a:rPr>
              <a:t>arsip elektronik </a:t>
            </a:r>
            <a:r>
              <a:rPr sz="1600" dirty="0">
                <a:latin typeface="Arial"/>
                <a:cs typeface="Arial"/>
              </a:rPr>
              <a:t>mengikuti</a:t>
            </a:r>
            <a:r>
              <a:rPr sz="1600" spc="-70" dirty="0"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FF0000"/>
                </a:solidFill>
                <a:latin typeface="Arial"/>
                <a:cs typeface="Arial"/>
              </a:rPr>
              <a:t>Jadwal  Retensi </a:t>
            </a:r>
            <a:r>
              <a:rPr sz="1600" spc="-5" dirty="0">
                <a:solidFill>
                  <a:srgbClr val="FF0000"/>
                </a:solidFill>
                <a:latin typeface="Arial"/>
                <a:cs typeface="Arial"/>
              </a:rPr>
              <a:t>Arsip </a:t>
            </a:r>
            <a:r>
              <a:rPr sz="1600" dirty="0">
                <a:solidFill>
                  <a:srgbClr val="FF0000"/>
                </a:solidFill>
                <a:latin typeface="Arial"/>
                <a:cs typeface="Arial"/>
              </a:rPr>
              <a:t>yang </a:t>
            </a:r>
            <a:r>
              <a:rPr sz="1600" spc="5" dirty="0">
                <a:solidFill>
                  <a:srgbClr val="FF0000"/>
                </a:solidFill>
                <a:latin typeface="Arial"/>
                <a:cs typeface="Arial"/>
              </a:rPr>
              <a:t>sudah  </a:t>
            </a:r>
            <a:r>
              <a:rPr sz="1600" spc="-5" dirty="0" err="1">
                <a:solidFill>
                  <a:srgbClr val="FF0000"/>
                </a:solidFill>
                <a:latin typeface="Arial"/>
                <a:cs typeface="Arial"/>
              </a:rPr>
              <a:t>ditetapkan</a:t>
            </a:r>
            <a:r>
              <a:rPr sz="1600" spc="-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endParaRPr sz="16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4111343" y="1571204"/>
            <a:ext cx="530860" cy="707813"/>
            <a:chOff x="6228079" y="1132839"/>
            <a:chExt cx="530860" cy="530860"/>
          </a:xfrm>
        </p:grpSpPr>
        <p:sp>
          <p:nvSpPr>
            <p:cNvPr id="22" name="object 22"/>
            <p:cNvSpPr/>
            <p:nvPr/>
          </p:nvSpPr>
          <p:spPr>
            <a:xfrm>
              <a:off x="6228079" y="1132839"/>
              <a:ext cx="530860" cy="530860"/>
            </a:xfrm>
            <a:custGeom>
              <a:avLst/>
              <a:gdLst/>
              <a:ahLst/>
              <a:cxnLst/>
              <a:rect l="l" t="t" r="r" b="b"/>
              <a:pathLst>
                <a:path w="530859" h="530860">
                  <a:moveTo>
                    <a:pt x="265430" y="0"/>
                  </a:moveTo>
                  <a:lnTo>
                    <a:pt x="217727" y="4277"/>
                  </a:lnTo>
                  <a:lnTo>
                    <a:pt x="172826" y="16609"/>
                  </a:lnTo>
                  <a:lnTo>
                    <a:pt x="131477" y="36246"/>
                  </a:lnTo>
                  <a:lnTo>
                    <a:pt x="94431" y="62437"/>
                  </a:lnTo>
                  <a:lnTo>
                    <a:pt x="62437" y="94431"/>
                  </a:lnTo>
                  <a:lnTo>
                    <a:pt x="36246" y="131477"/>
                  </a:lnTo>
                  <a:lnTo>
                    <a:pt x="16609" y="172826"/>
                  </a:lnTo>
                  <a:lnTo>
                    <a:pt x="4277" y="217727"/>
                  </a:lnTo>
                  <a:lnTo>
                    <a:pt x="0" y="265430"/>
                  </a:lnTo>
                  <a:lnTo>
                    <a:pt x="4277" y="313132"/>
                  </a:lnTo>
                  <a:lnTo>
                    <a:pt x="16609" y="358033"/>
                  </a:lnTo>
                  <a:lnTo>
                    <a:pt x="36246" y="399382"/>
                  </a:lnTo>
                  <a:lnTo>
                    <a:pt x="62437" y="436428"/>
                  </a:lnTo>
                  <a:lnTo>
                    <a:pt x="94431" y="468422"/>
                  </a:lnTo>
                  <a:lnTo>
                    <a:pt x="131477" y="494613"/>
                  </a:lnTo>
                  <a:lnTo>
                    <a:pt x="172826" y="514250"/>
                  </a:lnTo>
                  <a:lnTo>
                    <a:pt x="217727" y="526582"/>
                  </a:lnTo>
                  <a:lnTo>
                    <a:pt x="265430" y="530860"/>
                  </a:lnTo>
                  <a:lnTo>
                    <a:pt x="313132" y="526582"/>
                  </a:lnTo>
                  <a:lnTo>
                    <a:pt x="358033" y="514250"/>
                  </a:lnTo>
                  <a:lnTo>
                    <a:pt x="399382" y="494613"/>
                  </a:lnTo>
                  <a:lnTo>
                    <a:pt x="436428" y="468422"/>
                  </a:lnTo>
                  <a:lnTo>
                    <a:pt x="468422" y="436428"/>
                  </a:lnTo>
                  <a:lnTo>
                    <a:pt x="494613" y="399382"/>
                  </a:lnTo>
                  <a:lnTo>
                    <a:pt x="514250" y="358033"/>
                  </a:lnTo>
                  <a:lnTo>
                    <a:pt x="526582" y="313132"/>
                  </a:lnTo>
                  <a:lnTo>
                    <a:pt x="530860" y="265430"/>
                  </a:lnTo>
                  <a:lnTo>
                    <a:pt x="526582" y="217727"/>
                  </a:lnTo>
                  <a:lnTo>
                    <a:pt x="514250" y="172826"/>
                  </a:lnTo>
                  <a:lnTo>
                    <a:pt x="494613" y="131477"/>
                  </a:lnTo>
                  <a:lnTo>
                    <a:pt x="468422" y="94431"/>
                  </a:lnTo>
                  <a:lnTo>
                    <a:pt x="436428" y="62437"/>
                  </a:lnTo>
                  <a:lnTo>
                    <a:pt x="399382" y="36246"/>
                  </a:lnTo>
                  <a:lnTo>
                    <a:pt x="358033" y="16609"/>
                  </a:lnTo>
                  <a:lnTo>
                    <a:pt x="313132" y="4277"/>
                  </a:lnTo>
                  <a:lnTo>
                    <a:pt x="265430" y="0"/>
                  </a:lnTo>
                  <a:close/>
                </a:path>
              </a:pathLst>
            </a:custGeom>
            <a:solidFill>
              <a:srgbClr val="3E3E3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6362699" y="1249679"/>
              <a:ext cx="281940" cy="284480"/>
            </a:xfrm>
            <a:custGeom>
              <a:avLst/>
              <a:gdLst/>
              <a:ahLst/>
              <a:cxnLst/>
              <a:rect l="l" t="t" r="r" b="b"/>
              <a:pathLst>
                <a:path w="281940" h="284480">
                  <a:moveTo>
                    <a:pt x="78669" y="221742"/>
                  </a:moveTo>
                  <a:lnTo>
                    <a:pt x="60198" y="221742"/>
                  </a:lnTo>
                  <a:lnTo>
                    <a:pt x="65456" y="226958"/>
                  </a:lnTo>
                  <a:lnTo>
                    <a:pt x="71120" y="231759"/>
                  </a:lnTo>
                  <a:lnTo>
                    <a:pt x="77164" y="236154"/>
                  </a:lnTo>
                  <a:lnTo>
                    <a:pt x="83565" y="240157"/>
                  </a:lnTo>
                  <a:lnTo>
                    <a:pt x="83058" y="273431"/>
                  </a:lnTo>
                  <a:lnTo>
                    <a:pt x="124460" y="284480"/>
                  </a:lnTo>
                  <a:lnTo>
                    <a:pt x="140589" y="255397"/>
                  </a:lnTo>
                  <a:lnTo>
                    <a:pt x="148822" y="255107"/>
                  </a:lnTo>
                  <a:lnTo>
                    <a:pt x="156924" y="254222"/>
                  </a:lnTo>
                  <a:lnTo>
                    <a:pt x="164859" y="252718"/>
                  </a:lnTo>
                  <a:lnTo>
                    <a:pt x="172593" y="250571"/>
                  </a:lnTo>
                  <a:lnTo>
                    <a:pt x="230847" y="250571"/>
                  </a:lnTo>
                  <a:lnTo>
                    <a:pt x="227571" y="242046"/>
                  </a:lnTo>
                  <a:lnTo>
                    <a:pt x="153745" y="242046"/>
                  </a:lnTo>
                  <a:lnTo>
                    <a:pt x="114300" y="239522"/>
                  </a:lnTo>
                  <a:lnTo>
                    <a:pt x="78837" y="221934"/>
                  </a:lnTo>
                  <a:lnTo>
                    <a:pt x="78669" y="221742"/>
                  </a:lnTo>
                  <a:close/>
                </a:path>
                <a:path w="281940" h="284480">
                  <a:moveTo>
                    <a:pt x="230847" y="250571"/>
                  </a:moveTo>
                  <a:lnTo>
                    <a:pt x="172593" y="250571"/>
                  </a:lnTo>
                  <a:lnTo>
                    <a:pt x="169291" y="252857"/>
                  </a:lnTo>
                  <a:lnTo>
                    <a:pt x="195960" y="275971"/>
                  </a:lnTo>
                  <a:lnTo>
                    <a:pt x="231140" y="251333"/>
                  </a:lnTo>
                  <a:lnTo>
                    <a:pt x="230847" y="250571"/>
                  </a:lnTo>
                  <a:close/>
                </a:path>
                <a:path w="281940" h="284480">
                  <a:moveTo>
                    <a:pt x="197130" y="44519"/>
                  </a:moveTo>
                  <a:lnTo>
                    <a:pt x="126343" y="44519"/>
                  </a:lnTo>
                  <a:lnTo>
                    <a:pt x="165861" y="46990"/>
                  </a:lnTo>
                  <a:lnTo>
                    <a:pt x="201269" y="64595"/>
                  </a:lnTo>
                  <a:lnTo>
                    <a:pt x="226329" y="93440"/>
                  </a:lnTo>
                  <a:lnTo>
                    <a:pt x="238746" y="129571"/>
                  </a:lnTo>
                  <a:lnTo>
                    <a:pt x="236220" y="169037"/>
                  </a:lnTo>
                  <a:lnTo>
                    <a:pt x="218634" y="204517"/>
                  </a:lnTo>
                  <a:lnTo>
                    <a:pt x="189833" y="229616"/>
                  </a:lnTo>
                  <a:lnTo>
                    <a:pt x="153745" y="242046"/>
                  </a:lnTo>
                  <a:lnTo>
                    <a:pt x="227571" y="242046"/>
                  </a:lnTo>
                  <a:lnTo>
                    <a:pt x="219964" y="222250"/>
                  </a:lnTo>
                  <a:lnTo>
                    <a:pt x="225805" y="216535"/>
                  </a:lnTo>
                  <a:lnTo>
                    <a:pt x="231013" y="210058"/>
                  </a:lnTo>
                  <a:lnTo>
                    <a:pt x="235203" y="202819"/>
                  </a:lnTo>
                  <a:lnTo>
                    <a:pt x="269283" y="202819"/>
                  </a:lnTo>
                  <a:lnTo>
                    <a:pt x="280289" y="161925"/>
                  </a:lnTo>
                  <a:lnTo>
                    <a:pt x="252349" y="146431"/>
                  </a:lnTo>
                  <a:lnTo>
                    <a:pt x="252380" y="138344"/>
                  </a:lnTo>
                  <a:lnTo>
                    <a:pt x="251745" y="130317"/>
                  </a:lnTo>
                  <a:lnTo>
                    <a:pt x="250491" y="122410"/>
                  </a:lnTo>
                  <a:lnTo>
                    <a:pt x="248666" y="114681"/>
                  </a:lnTo>
                  <a:lnTo>
                    <a:pt x="271018" y="94487"/>
                  </a:lnTo>
                  <a:lnTo>
                    <a:pt x="255059" y="64389"/>
                  </a:lnTo>
                  <a:lnTo>
                    <a:pt x="219455" y="64389"/>
                  </a:lnTo>
                  <a:lnTo>
                    <a:pt x="214195" y="59174"/>
                  </a:lnTo>
                  <a:lnTo>
                    <a:pt x="208518" y="54387"/>
                  </a:lnTo>
                  <a:lnTo>
                    <a:pt x="202436" y="50030"/>
                  </a:lnTo>
                  <a:lnTo>
                    <a:pt x="195960" y="46100"/>
                  </a:lnTo>
                  <a:lnTo>
                    <a:pt x="197107" y="46100"/>
                  </a:lnTo>
                  <a:lnTo>
                    <a:pt x="197130" y="44519"/>
                  </a:lnTo>
                  <a:close/>
                </a:path>
                <a:path w="281940" h="284480">
                  <a:moveTo>
                    <a:pt x="11049" y="86487"/>
                  </a:moveTo>
                  <a:lnTo>
                    <a:pt x="0" y="127889"/>
                  </a:lnTo>
                  <a:lnTo>
                    <a:pt x="27559" y="143256"/>
                  </a:lnTo>
                  <a:lnTo>
                    <a:pt x="27797" y="150540"/>
                  </a:lnTo>
                  <a:lnTo>
                    <a:pt x="28511" y="157718"/>
                  </a:lnTo>
                  <a:lnTo>
                    <a:pt x="29702" y="164776"/>
                  </a:lnTo>
                  <a:lnTo>
                    <a:pt x="31369" y="171704"/>
                  </a:lnTo>
                  <a:lnTo>
                    <a:pt x="8000" y="190754"/>
                  </a:lnTo>
                  <a:lnTo>
                    <a:pt x="26035" y="229616"/>
                  </a:lnTo>
                  <a:lnTo>
                    <a:pt x="60705" y="222885"/>
                  </a:lnTo>
                  <a:lnTo>
                    <a:pt x="60198" y="221742"/>
                  </a:lnTo>
                  <a:lnTo>
                    <a:pt x="78669" y="221742"/>
                  </a:lnTo>
                  <a:lnTo>
                    <a:pt x="53768" y="193119"/>
                  </a:lnTo>
                  <a:lnTo>
                    <a:pt x="41344" y="156993"/>
                  </a:lnTo>
                  <a:lnTo>
                    <a:pt x="43814" y="117475"/>
                  </a:lnTo>
                  <a:lnTo>
                    <a:pt x="58931" y="86995"/>
                  </a:lnTo>
                  <a:lnTo>
                    <a:pt x="42672" y="86995"/>
                  </a:lnTo>
                  <a:lnTo>
                    <a:pt x="11049" y="86487"/>
                  </a:lnTo>
                  <a:close/>
                </a:path>
                <a:path w="281940" h="284480">
                  <a:moveTo>
                    <a:pt x="128144" y="57269"/>
                  </a:moveTo>
                  <a:lnTo>
                    <a:pt x="96694" y="68103"/>
                  </a:lnTo>
                  <a:lnTo>
                    <a:pt x="71602" y="89939"/>
                  </a:lnTo>
                  <a:lnTo>
                    <a:pt x="56261" y="120777"/>
                  </a:lnTo>
                  <a:lnTo>
                    <a:pt x="54076" y="155211"/>
                  </a:lnTo>
                  <a:lnTo>
                    <a:pt x="64881" y="186705"/>
                  </a:lnTo>
                  <a:lnTo>
                    <a:pt x="86711" y="211841"/>
                  </a:lnTo>
                  <a:lnTo>
                    <a:pt x="117601" y="227203"/>
                  </a:lnTo>
                  <a:lnTo>
                    <a:pt x="151963" y="229314"/>
                  </a:lnTo>
                  <a:lnTo>
                    <a:pt x="183419" y="218471"/>
                  </a:lnTo>
                  <a:lnTo>
                    <a:pt x="208541" y="196627"/>
                  </a:lnTo>
                  <a:lnTo>
                    <a:pt x="209720" y="194256"/>
                  </a:lnTo>
                  <a:lnTo>
                    <a:pt x="147125" y="194256"/>
                  </a:lnTo>
                  <a:lnTo>
                    <a:pt x="126746" y="193040"/>
                  </a:lnTo>
                  <a:lnTo>
                    <a:pt x="108461" y="183927"/>
                  </a:lnTo>
                  <a:lnTo>
                    <a:pt x="95535" y="169005"/>
                  </a:lnTo>
                  <a:lnTo>
                    <a:pt x="89134" y="150320"/>
                  </a:lnTo>
                  <a:lnTo>
                    <a:pt x="90424" y="129921"/>
                  </a:lnTo>
                  <a:lnTo>
                    <a:pt x="99516" y="111636"/>
                  </a:lnTo>
                  <a:lnTo>
                    <a:pt x="114395" y="98710"/>
                  </a:lnTo>
                  <a:lnTo>
                    <a:pt x="133036" y="92309"/>
                  </a:lnTo>
                  <a:lnTo>
                    <a:pt x="208615" y="92309"/>
                  </a:lnTo>
                  <a:lnTo>
                    <a:pt x="193379" y="74777"/>
                  </a:lnTo>
                  <a:lnTo>
                    <a:pt x="162559" y="59436"/>
                  </a:lnTo>
                  <a:lnTo>
                    <a:pt x="128144" y="57269"/>
                  </a:lnTo>
                  <a:close/>
                </a:path>
                <a:path w="281940" h="284480">
                  <a:moveTo>
                    <a:pt x="269283" y="202819"/>
                  </a:moveTo>
                  <a:lnTo>
                    <a:pt x="235203" y="202819"/>
                  </a:lnTo>
                  <a:lnTo>
                    <a:pt x="269113" y="203454"/>
                  </a:lnTo>
                  <a:lnTo>
                    <a:pt x="269283" y="202819"/>
                  </a:lnTo>
                  <a:close/>
                </a:path>
                <a:path w="281940" h="284480">
                  <a:moveTo>
                    <a:pt x="208615" y="92309"/>
                  </a:moveTo>
                  <a:lnTo>
                    <a:pt x="133036" y="92309"/>
                  </a:lnTo>
                  <a:lnTo>
                    <a:pt x="153416" y="93599"/>
                  </a:lnTo>
                  <a:lnTo>
                    <a:pt x="171700" y="102691"/>
                  </a:lnTo>
                  <a:lnTo>
                    <a:pt x="184626" y="117570"/>
                  </a:lnTo>
                  <a:lnTo>
                    <a:pt x="191027" y="136211"/>
                  </a:lnTo>
                  <a:lnTo>
                    <a:pt x="189738" y="156591"/>
                  </a:lnTo>
                  <a:lnTo>
                    <a:pt x="180645" y="174877"/>
                  </a:lnTo>
                  <a:lnTo>
                    <a:pt x="165766" y="187817"/>
                  </a:lnTo>
                  <a:lnTo>
                    <a:pt x="147125" y="194256"/>
                  </a:lnTo>
                  <a:lnTo>
                    <a:pt x="209720" y="194256"/>
                  </a:lnTo>
                  <a:lnTo>
                    <a:pt x="223900" y="165735"/>
                  </a:lnTo>
                  <a:lnTo>
                    <a:pt x="226014" y="131319"/>
                  </a:lnTo>
                  <a:lnTo>
                    <a:pt x="215185" y="99869"/>
                  </a:lnTo>
                  <a:lnTo>
                    <a:pt x="208615" y="92309"/>
                  </a:lnTo>
                  <a:close/>
                </a:path>
                <a:path w="281940" h="284480">
                  <a:moveTo>
                    <a:pt x="83820" y="10922"/>
                  </a:moveTo>
                  <a:lnTo>
                    <a:pt x="47498" y="33655"/>
                  </a:lnTo>
                  <a:lnTo>
                    <a:pt x="58038" y="66421"/>
                  </a:lnTo>
                  <a:lnTo>
                    <a:pt x="53780" y="71153"/>
                  </a:lnTo>
                  <a:lnTo>
                    <a:pt x="49784" y="76184"/>
                  </a:lnTo>
                  <a:lnTo>
                    <a:pt x="46073" y="81476"/>
                  </a:lnTo>
                  <a:lnTo>
                    <a:pt x="42672" y="86995"/>
                  </a:lnTo>
                  <a:lnTo>
                    <a:pt x="58931" y="86995"/>
                  </a:lnTo>
                  <a:lnTo>
                    <a:pt x="61402" y="82012"/>
                  </a:lnTo>
                  <a:lnTo>
                    <a:pt x="90217" y="56943"/>
                  </a:lnTo>
                  <a:lnTo>
                    <a:pt x="126343" y="44519"/>
                  </a:lnTo>
                  <a:lnTo>
                    <a:pt x="197130" y="44519"/>
                  </a:lnTo>
                  <a:lnTo>
                    <a:pt x="197257" y="35687"/>
                  </a:lnTo>
                  <a:lnTo>
                    <a:pt x="108965" y="35687"/>
                  </a:lnTo>
                  <a:lnTo>
                    <a:pt x="109220" y="35433"/>
                  </a:lnTo>
                  <a:lnTo>
                    <a:pt x="83820" y="10922"/>
                  </a:lnTo>
                  <a:close/>
                </a:path>
                <a:path w="281940" h="284480">
                  <a:moveTo>
                    <a:pt x="250951" y="56642"/>
                  </a:moveTo>
                  <a:lnTo>
                    <a:pt x="219455" y="64389"/>
                  </a:lnTo>
                  <a:lnTo>
                    <a:pt x="255059" y="64389"/>
                  </a:lnTo>
                  <a:lnTo>
                    <a:pt x="250951" y="56642"/>
                  </a:lnTo>
                  <a:close/>
                </a:path>
                <a:path w="281940" h="284480">
                  <a:moveTo>
                    <a:pt x="197107" y="46100"/>
                  </a:moveTo>
                  <a:lnTo>
                    <a:pt x="195960" y="46100"/>
                  </a:lnTo>
                  <a:lnTo>
                    <a:pt x="197103" y="46355"/>
                  </a:lnTo>
                  <a:lnTo>
                    <a:pt x="197107" y="46100"/>
                  </a:lnTo>
                  <a:close/>
                </a:path>
                <a:path w="281940" h="284480">
                  <a:moveTo>
                    <a:pt x="156209" y="0"/>
                  </a:moveTo>
                  <a:lnTo>
                    <a:pt x="139064" y="30861"/>
                  </a:lnTo>
                  <a:lnTo>
                    <a:pt x="140207" y="31115"/>
                  </a:lnTo>
                  <a:lnTo>
                    <a:pt x="132165" y="31329"/>
                  </a:lnTo>
                  <a:lnTo>
                    <a:pt x="124253" y="32162"/>
                  </a:lnTo>
                  <a:lnTo>
                    <a:pt x="116508" y="33615"/>
                  </a:lnTo>
                  <a:lnTo>
                    <a:pt x="108965" y="35687"/>
                  </a:lnTo>
                  <a:lnTo>
                    <a:pt x="197257" y="35687"/>
                  </a:lnTo>
                  <a:lnTo>
                    <a:pt x="197611" y="11049"/>
                  </a:lnTo>
                  <a:lnTo>
                    <a:pt x="156209" y="0"/>
                  </a:lnTo>
                  <a:close/>
                </a:path>
                <a:path w="281940" h="284480">
                  <a:moveTo>
                    <a:pt x="281940" y="67310"/>
                  </a:moveTo>
                  <a:lnTo>
                    <a:pt x="281050" y="68325"/>
                  </a:lnTo>
                  <a:lnTo>
                    <a:pt x="281558" y="68961"/>
                  </a:lnTo>
                  <a:lnTo>
                    <a:pt x="281940" y="6731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4" name="object 24"/>
          <p:cNvGrpSpPr/>
          <p:nvPr/>
        </p:nvGrpSpPr>
        <p:grpSpPr>
          <a:xfrm>
            <a:off x="4121503" y="3458680"/>
            <a:ext cx="530860" cy="707813"/>
            <a:chOff x="6228079" y="2329179"/>
            <a:chExt cx="530860" cy="530860"/>
          </a:xfrm>
        </p:grpSpPr>
        <p:sp>
          <p:nvSpPr>
            <p:cNvPr id="25" name="object 25"/>
            <p:cNvSpPr/>
            <p:nvPr/>
          </p:nvSpPr>
          <p:spPr>
            <a:xfrm>
              <a:off x="6228079" y="2329179"/>
              <a:ext cx="530860" cy="530860"/>
            </a:xfrm>
            <a:custGeom>
              <a:avLst/>
              <a:gdLst/>
              <a:ahLst/>
              <a:cxnLst/>
              <a:rect l="l" t="t" r="r" b="b"/>
              <a:pathLst>
                <a:path w="530859" h="530860">
                  <a:moveTo>
                    <a:pt x="265430" y="0"/>
                  </a:moveTo>
                  <a:lnTo>
                    <a:pt x="217727" y="4277"/>
                  </a:lnTo>
                  <a:lnTo>
                    <a:pt x="172826" y="16609"/>
                  </a:lnTo>
                  <a:lnTo>
                    <a:pt x="131477" y="36246"/>
                  </a:lnTo>
                  <a:lnTo>
                    <a:pt x="94431" y="62437"/>
                  </a:lnTo>
                  <a:lnTo>
                    <a:pt x="62437" y="94431"/>
                  </a:lnTo>
                  <a:lnTo>
                    <a:pt x="36246" y="131477"/>
                  </a:lnTo>
                  <a:lnTo>
                    <a:pt x="16609" y="172826"/>
                  </a:lnTo>
                  <a:lnTo>
                    <a:pt x="4277" y="217727"/>
                  </a:lnTo>
                  <a:lnTo>
                    <a:pt x="0" y="265430"/>
                  </a:lnTo>
                  <a:lnTo>
                    <a:pt x="4277" y="313132"/>
                  </a:lnTo>
                  <a:lnTo>
                    <a:pt x="16609" y="358033"/>
                  </a:lnTo>
                  <a:lnTo>
                    <a:pt x="36246" y="399382"/>
                  </a:lnTo>
                  <a:lnTo>
                    <a:pt x="62437" y="436428"/>
                  </a:lnTo>
                  <a:lnTo>
                    <a:pt x="94431" y="468422"/>
                  </a:lnTo>
                  <a:lnTo>
                    <a:pt x="131477" y="494613"/>
                  </a:lnTo>
                  <a:lnTo>
                    <a:pt x="172826" y="514250"/>
                  </a:lnTo>
                  <a:lnTo>
                    <a:pt x="217727" y="526582"/>
                  </a:lnTo>
                  <a:lnTo>
                    <a:pt x="265430" y="530859"/>
                  </a:lnTo>
                  <a:lnTo>
                    <a:pt x="313132" y="526582"/>
                  </a:lnTo>
                  <a:lnTo>
                    <a:pt x="358033" y="514250"/>
                  </a:lnTo>
                  <a:lnTo>
                    <a:pt x="399382" y="494613"/>
                  </a:lnTo>
                  <a:lnTo>
                    <a:pt x="436428" y="468422"/>
                  </a:lnTo>
                  <a:lnTo>
                    <a:pt x="468422" y="436428"/>
                  </a:lnTo>
                  <a:lnTo>
                    <a:pt x="494613" y="399382"/>
                  </a:lnTo>
                  <a:lnTo>
                    <a:pt x="514250" y="358033"/>
                  </a:lnTo>
                  <a:lnTo>
                    <a:pt x="526582" y="313132"/>
                  </a:lnTo>
                  <a:lnTo>
                    <a:pt x="530860" y="265430"/>
                  </a:lnTo>
                  <a:lnTo>
                    <a:pt x="526582" y="217727"/>
                  </a:lnTo>
                  <a:lnTo>
                    <a:pt x="514250" y="172826"/>
                  </a:lnTo>
                  <a:lnTo>
                    <a:pt x="494613" y="131477"/>
                  </a:lnTo>
                  <a:lnTo>
                    <a:pt x="468422" y="94431"/>
                  </a:lnTo>
                  <a:lnTo>
                    <a:pt x="436428" y="62437"/>
                  </a:lnTo>
                  <a:lnTo>
                    <a:pt x="399382" y="36246"/>
                  </a:lnTo>
                  <a:lnTo>
                    <a:pt x="358033" y="16609"/>
                  </a:lnTo>
                  <a:lnTo>
                    <a:pt x="313132" y="4277"/>
                  </a:lnTo>
                  <a:lnTo>
                    <a:pt x="265430" y="0"/>
                  </a:lnTo>
                  <a:close/>
                </a:path>
              </a:pathLst>
            </a:custGeom>
            <a:solidFill>
              <a:srgbClr val="EB484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6362699" y="2468879"/>
              <a:ext cx="264160" cy="248920"/>
            </a:xfrm>
            <a:custGeom>
              <a:avLst/>
              <a:gdLst/>
              <a:ahLst/>
              <a:cxnLst/>
              <a:rect l="l" t="t" r="r" b="b"/>
              <a:pathLst>
                <a:path w="264159" h="248919">
                  <a:moveTo>
                    <a:pt x="196215" y="0"/>
                  </a:moveTo>
                  <a:lnTo>
                    <a:pt x="179391" y="2301"/>
                  </a:lnTo>
                  <a:lnTo>
                    <a:pt x="164115" y="8794"/>
                  </a:lnTo>
                  <a:lnTo>
                    <a:pt x="149744" y="19145"/>
                  </a:lnTo>
                  <a:lnTo>
                    <a:pt x="135636" y="33019"/>
                  </a:lnTo>
                  <a:lnTo>
                    <a:pt x="135636" y="226949"/>
                  </a:lnTo>
                  <a:lnTo>
                    <a:pt x="159968" y="210161"/>
                  </a:lnTo>
                  <a:lnTo>
                    <a:pt x="184848" y="200183"/>
                  </a:lnTo>
                  <a:lnTo>
                    <a:pt x="209538" y="197588"/>
                  </a:lnTo>
                  <a:lnTo>
                    <a:pt x="233299" y="202945"/>
                  </a:lnTo>
                  <a:lnTo>
                    <a:pt x="232791" y="43306"/>
                  </a:lnTo>
                  <a:lnTo>
                    <a:pt x="244601" y="43306"/>
                  </a:lnTo>
                  <a:lnTo>
                    <a:pt x="243840" y="222376"/>
                  </a:lnTo>
                  <a:lnTo>
                    <a:pt x="214110" y="214032"/>
                  </a:lnTo>
                  <a:lnTo>
                    <a:pt x="188976" y="213439"/>
                  </a:lnTo>
                  <a:lnTo>
                    <a:pt x="164222" y="218680"/>
                  </a:lnTo>
                  <a:lnTo>
                    <a:pt x="135636" y="227837"/>
                  </a:lnTo>
                  <a:lnTo>
                    <a:pt x="135636" y="229234"/>
                  </a:lnTo>
                  <a:lnTo>
                    <a:pt x="128524" y="227837"/>
                  </a:lnTo>
                  <a:lnTo>
                    <a:pt x="100554" y="218959"/>
                  </a:lnTo>
                  <a:lnTo>
                    <a:pt x="75072" y="212820"/>
                  </a:lnTo>
                  <a:lnTo>
                    <a:pt x="48853" y="212443"/>
                  </a:lnTo>
                  <a:lnTo>
                    <a:pt x="18669" y="220852"/>
                  </a:lnTo>
                  <a:lnTo>
                    <a:pt x="19558" y="43306"/>
                  </a:lnTo>
                  <a:lnTo>
                    <a:pt x="31369" y="43306"/>
                  </a:lnTo>
                  <a:lnTo>
                    <a:pt x="30861" y="202945"/>
                  </a:lnTo>
                  <a:lnTo>
                    <a:pt x="54621" y="197588"/>
                  </a:lnTo>
                  <a:lnTo>
                    <a:pt x="79311" y="200183"/>
                  </a:lnTo>
                  <a:lnTo>
                    <a:pt x="104191" y="210161"/>
                  </a:lnTo>
                  <a:lnTo>
                    <a:pt x="128524" y="226949"/>
                  </a:lnTo>
                  <a:lnTo>
                    <a:pt x="128524" y="33019"/>
                  </a:lnTo>
                  <a:lnTo>
                    <a:pt x="114415" y="19145"/>
                  </a:lnTo>
                  <a:lnTo>
                    <a:pt x="100044" y="8794"/>
                  </a:lnTo>
                  <a:lnTo>
                    <a:pt x="84768" y="2301"/>
                  </a:lnTo>
                  <a:lnTo>
                    <a:pt x="67945" y="0"/>
                  </a:lnTo>
                  <a:lnTo>
                    <a:pt x="59695" y="384"/>
                  </a:lnTo>
                  <a:lnTo>
                    <a:pt x="50911" y="1746"/>
                  </a:lnTo>
                  <a:lnTo>
                    <a:pt x="41530" y="4107"/>
                  </a:lnTo>
                  <a:lnTo>
                    <a:pt x="31496" y="7493"/>
                  </a:lnTo>
                  <a:lnTo>
                    <a:pt x="31369" y="35306"/>
                  </a:lnTo>
                  <a:lnTo>
                    <a:pt x="8382" y="35178"/>
                  </a:lnTo>
                  <a:lnTo>
                    <a:pt x="8382" y="60578"/>
                  </a:lnTo>
                  <a:lnTo>
                    <a:pt x="0" y="60578"/>
                  </a:lnTo>
                  <a:lnTo>
                    <a:pt x="0" y="248919"/>
                  </a:lnTo>
                  <a:lnTo>
                    <a:pt x="264159" y="248919"/>
                  </a:lnTo>
                  <a:lnTo>
                    <a:pt x="264159" y="60578"/>
                  </a:lnTo>
                  <a:lnTo>
                    <a:pt x="254380" y="60578"/>
                  </a:lnTo>
                  <a:lnTo>
                    <a:pt x="254380" y="35178"/>
                  </a:lnTo>
                  <a:lnTo>
                    <a:pt x="232791" y="35306"/>
                  </a:lnTo>
                  <a:lnTo>
                    <a:pt x="232664" y="7493"/>
                  </a:lnTo>
                  <a:lnTo>
                    <a:pt x="222629" y="4107"/>
                  </a:lnTo>
                  <a:lnTo>
                    <a:pt x="213248" y="1746"/>
                  </a:lnTo>
                  <a:lnTo>
                    <a:pt x="204464" y="384"/>
                  </a:lnTo>
                  <a:lnTo>
                    <a:pt x="19621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7" name="object 27"/>
          <p:cNvGrpSpPr/>
          <p:nvPr/>
        </p:nvGrpSpPr>
        <p:grpSpPr>
          <a:xfrm>
            <a:off x="4133739" y="5386384"/>
            <a:ext cx="530860" cy="707813"/>
            <a:chOff x="6228079" y="3436620"/>
            <a:chExt cx="530860" cy="530860"/>
          </a:xfrm>
        </p:grpSpPr>
        <p:sp>
          <p:nvSpPr>
            <p:cNvPr id="28" name="object 28"/>
            <p:cNvSpPr/>
            <p:nvPr/>
          </p:nvSpPr>
          <p:spPr>
            <a:xfrm>
              <a:off x="6228079" y="3436620"/>
              <a:ext cx="530860" cy="530860"/>
            </a:xfrm>
            <a:custGeom>
              <a:avLst/>
              <a:gdLst/>
              <a:ahLst/>
              <a:cxnLst/>
              <a:rect l="l" t="t" r="r" b="b"/>
              <a:pathLst>
                <a:path w="530859" h="530860">
                  <a:moveTo>
                    <a:pt x="265430" y="0"/>
                  </a:moveTo>
                  <a:lnTo>
                    <a:pt x="217727" y="4277"/>
                  </a:lnTo>
                  <a:lnTo>
                    <a:pt x="172826" y="16609"/>
                  </a:lnTo>
                  <a:lnTo>
                    <a:pt x="131477" y="36246"/>
                  </a:lnTo>
                  <a:lnTo>
                    <a:pt x="94431" y="62437"/>
                  </a:lnTo>
                  <a:lnTo>
                    <a:pt x="62437" y="94431"/>
                  </a:lnTo>
                  <a:lnTo>
                    <a:pt x="36246" y="131477"/>
                  </a:lnTo>
                  <a:lnTo>
                    <a:pt x="16609" y="172826"/>
                  </a:lnTo>
                  <a:lnTo>
                    <a:pt x="4277" y="217727"/>
                  </a:lnTo>
                  <a:lnTo>
                    <a:pt x="0" y="265429"/>
                  </a:lnTo>
                  <a:lnTo>
                    <a:pt x="4277" y="313132"/>
                  </a:lnTo>
                  <a:lnTo>
                    <a:pt x="16609" y="358033"/>
                  </a:lnTo>
                  <a:lnTo>
                    <a:pt x="36246" y="399382"/>
                  </a:lnTo>
                  <a:lnTo>
                    <a:pt x="62437" y="436428"/>
                  </a:lnTo>
                  <a:lnTo>
                    <a:pt x="94431" y="468422"/>
                  </a:lnTo>
                  <a:lnTo>
                    <a:pt x="131477" y="494613"/>
                  </a:lnTo>
                  <a:lnTo>
                    <a:pt x="172826" y="514250"/>
                  </a:lnTo>
                  <a:lnTo>
                    <a:pt x="217727" y="526582"/>
                  </a:lnTo>
                  <a:lnTo>
                    <a:pt x="265430" y="530859"/>
                  </a:lnTo>
                  <a:lnTo>
                    <a:pt x="313132" y="526582"/>
                  </a:lnTo>
                  <a:lnTo>
                    <a:pt x="358033" y="514250"/>
                  </a:lnTo>
                  <a:lnTo>
                    <a:pt x="399382" y="494613"/>
                  </a:lnTo>
                  <a:lnTo>
                    <a:pt x="436428" y="468422"/>
                  </a:lnTo>
                  <a:lnTo>
                    <a:pt x="468422" y="436428"/>
                  </a:lnTo>
                  <a:lnTo>
                    <a:pt x="494613" y="399382"/>
                  </a:lnTo>
                  <a:lnTo>
                    <a:pt x="514250" y="358033"/>
                  </a:lnTo>
                  <a:lnTo>
                    <a:pt x="526582" y="313132"/>
                  </a:lnTo>
                  <a:lnTo>
                    <a:pt x="530860" y="265429"/>
                  </a:lnTo>
                  <a:lnTo>
                    <a:pt x="526582" y="217727"/>
                  </a:lnTo>
                  <a:lnTo>
                    <a:pt x="514250" y="172826"/>
                  </a:lnTo>
                  <a:lnTo>
                    <a:pt x="494613" y="131477"/>
                  </a:lnTo>
                  <a:lnTo>
                    <a:pt x="468422" y="94431"/>
                  </a:lnTo>
                  <a:lnTo>
                    <a:pt x="436428" y="62437"/>
                  </a:lnTo>
                  <a:lnTo>
                    <a:pt x="399382" y="36246"/>
                  </a:lnTo>
                  <a:lnTo>
                    <a:pt x="358033" y="16609"/>
                  </a:lnTo>
                  <a:lnTo>
                    <a:pt x="313132" y="4277"/>
                  </a:lnTo>
                  <a:lnTo>
                    <a:pt x="265430" y="0"/>
                  </a:lnTo>
                  <a:close/>
                </a:path>
              </a:pathLst>
            </a:custGeom>
            <a:solidFill>
              <a:srgbClr val="3E3E3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6352031" y="3575685"/>
              <a:ext cx="283845" cy="283845"/>
            </a:xfrm>
            <a:custGeom>
              <a:avLst/>
              <a:gdLst/>
              <a:ahLst/>
              <a:cxnLst/>
              <a:rect l="l" t="t" r="r" b="b"/>
              <a:pathLst>
                <a:path w="283845" h="283845">
                  <a:moveTo>
                    <a:pt x="141858" y="0"/>
                  </a:moveTo>
                  <a:lnTo>
                    <a:pt x="84327" y="57530"/>
                  </a:lnTo>
                  <a:lnTo>
                    <a:pt x="96480" y="68030"/>
                  </a:lnTo>
                  <a:lnTo>
                    <a:pt x="106203" y="71993"/>
                  </a:lnTo>
                  <a:lnTo>
                    <a:pt x="115974" y="74979"/>
                  </a:lnTo>
                  <a:lnTo>
                    <a:pt x="128269" y="82549"/>
                  </a:lnTo>
                  <a:lnTo>
                    <a:pt x="135495" y="94138"/>
                  </a:lnTo>
                  <a:lnTo>
                    <a:pt x="137017" y="106298"/>
                  </a:lnTo>
                  <a:lnTo>
                    <a:pt x="134324" y="117411"/>
                  </a:lnTo>
                  <a:lnTo>
                    <a:pt x="128904" y="125856"/>
                  </a:lnTo>
                  <a:lnTo>
                    <a:pt x="120126" y="131647"/>
                  </a:lnTo>
                  <a:lnTo>
                    <a:pt x="109632" y="134270"/>
                  </a:lnTo>
                  <a:lnTo>
                    <a:pt x="98615" y="133036"/>
                  </a:lnTo>
                  <a:lnTo>
                    <a:pt x="88264" y="127253"/>
                  </a:lnTo>
                  <a:lnTo>
                    <a:pt x="79349" y="117105"/>
                  </a:lnTo>
                  <a:lnTo>
                    <a:pt x="74945" y="106076"/>
                  </a:lnTo>
                  <a:lnTo>
                    <a:pt x="69709" y="94714"/>
                  </a:lnTo>
                  <a:lnTo>
                    <a:pt x="58292" y="83565"/>
                  </a:lnTo>
                  <a:lnTo>
                    <a:pt x="0" y="141858"/>
                  </a:lnTo>
                  <a:lnTo>
                    <a:pt x="56768" y="198500"/>
                  </a:lnTo>
                  <a:lnTo>
                    <a:pt x="45733" y="209661"/>
                  </a:lnTo>
                  <a:lnTo>
                    <a:pt x="34496" y="214820"/>
                  </a:lnTo>
                  <a:lnTo>
                    <a:pt x="23568" y="219217"/>
                  </a:lnTo>
                  <a:lnTo>
                    <a:pt x="13462" y="228091"/>
                  </a:lnTo>
                  <a:lnTo>
                    <a:pt x="7679" y="238442"/>
                  </a:lnTo>
                  <a:lnTo>
                    <a:pt x="6445" y="249459"/>
                  </a:lnTo>
                  <a:lnTo>
                    <a:pt x="9068" y="259953"/>
                  </a:lnTo>
                  <a:lnTo>
                    <a:pt x="14858" y="268731"/>
                  </a:lnTo>
                  <a:lnTo>
                    <a:pt x="23322" y="274151"/>
                  </a:lnTo>
                  <a:lnTo>
                    <a:pt x="34464" y="276844"/>
                  </a:lnTo>
                  <a:lnTo>
                    <a:pt x="46630" y="275322"/>
                  </a:lnTo>
                  <a:lnTo>
                    <a:pt x="58165" y="268096"/>
                  </a:lnTo>
                  <a:lnTo>
                    <a:pt x="65766" y="255861"/>
                  </a:lnTo>
                  <a:lnTo>
                    <a:pt x="68770" y="246125"/>
                  </a:lnTo>
                  <a:lnTo>
                    <a:pt x="72632" y="236485"/>
                  </a:lnTo>
                  <a:lnTo>
                    <a:pt x="82803" y="224535"/>
                  </a:lnTo>
                  <a:lnTo>
                    <a:pt x="141858" y="283590"/>
                  </a:lnTo>
                  <a:lnTo>
                    <a:pt x="201040" y="224408"/>
                  </a:lnTo>
                  <a:lnTo>
                    <a:pt x="189239" y="214421"/>
                  </a:lnTo>
                  <a:lnTo>
                    <a:pt x="179689" y="210613"/>
                  </a:lnTo>
                  <a:lnTo>
                    <a:pt x="170019" y="207639"/>
                  </a:lnTo>
                  <a:lnTo>
                    <a:pt x="157861" y="200151"/>
                  </a:lnTo>
                  <a:lnTo>
                    <a:pt x="150635" y="188561"/>
                  </a:lnTo>
                  <a:lnTo>
                    <a:pt x="149113" y="176387"/>
                  </a:lnTo>
                  <a:lnTo>
                    <a:pt x="151806" y="165236"/>
                  </a:lnTo>
                  <a:lnTo>
                    <a:pt x="157225" y="156717"/>
                  </a:lnTo>
                  <a:lnTo>
                    <a:pt x="166004" y="150981"/>
                  </a:lnTo>
                  <a:lnTo>
                    <a:pt x="176498" y="148351"/>
                  </a:lnTo>
                  <a:lnTo>
                    <a:pt x="187515" y="149556"/>
                  </a:lnTo>
                  <a:lnTo>
                    <a:pt x="197865" y="155320"/>
                  </a:lnTo>
                  <a:lnTo>
                    <a:pt x="206698" y="165405"/>
                  </a:lnTo>
                  <a:lnTo>
                    <a:pt x="211089" y="176275"/>
                  </a:lnTo>
                  <a:lnTo>
                    <a:pt x="216171" y="187432"/>
                  </a:lnTo>
                  <a:lnTo>
                    <a:pt x="227075" y="198373"/>
                  </a:lnTo>
                  <a:lnTo>
                    <a:pt x="283717" y="141858"/>
                  </a:lnTo>
                  <a:lnTo>
                    <a:pt x="226948" y="85089"/>
                  </a:lnTo>
                  <a:lnTo>
                    <a:pt x="238079" y="73745"/>
                  </a:lnTo>
                  <a:lnTo>
                    <a:pt x="249412" y="68532"/>
                  </a:lnTo>
                  <a:lnTo>
                    <a:pt x="260435" y="64105"/>
                  </a:lnTo>
                  <a:lnTo>
                    <a:pt x="270637" y="55117"/>
                  </a:lnTo>
                  <a:lnTo>
                    <a:pt x="276348" y="44787"/>
                  </a:lnTo>
                  <a:lnTo>
                    <a:pt x="277558" y="33813"/>
                  </a:lnTo>
                  <a:lnTo>
                    <a:pt x="274958" y="23364"/>
                  </a:lnTo>
                  <a:lnTo>
                    <a:pt x="269239" y="14604"/>
                  </a:lnTo>
                  <a:lnTo>
                    <a:pt x="260721" y="9185"/>
                  </a:lnTo>
                  <a:lnTo>
                    <a:pt x="249570" y="6492"/>
                  </a:lnTo>
                  <a:lnTo>
                    <a:pt x="237396" y="8014"/>
                  </a:lnTo>
                  <a:lnTo>
                    <a:pt x="225806" y="15239"/>
                  </a:lnTo>
                  <a:lnTo>
                    <a:pt x="218237" y="27533"/>
                  </a:lnTo>
                  <a:lnTo>
                    <a:pt x="215264" y="37290"/>
                  </a:lnTo>
                  <a:lnTo>
                    <a:pt x="211339" y="46976"/>
                  </a:lnTo>
                  <a:lnTo>
                    <a:pt x="200913" y="59054"/>
                  </a:lnTo>
                  <a:lnTo>
                    <a:pt x="14185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6432121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9915</TotalTime>
  <Words>1191</Words>
  <Application>Microsoft Office PowerPoint</Application>
  <PresentationFormat>On-screen Show (4:3)</PresentationFormat>
  <Paragraphs>157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5" baseType="lpstr">
      <vt:lpstr>Aileron</vt:lpstr>
      <vt:lpstr>Arial</vt:lpstr>
      <vt:lpstr>Arial Black</vt:lpstr>
      <vt:lpstr>Arial Rounded MT Bold</vt:lpstr>
      <vt:lpstr>Berlin Sans FB Demi</vt:lpstr>
      <vt:lpstr>Calibri</vt:lpstr>
      <vt:lpstr>DejaVu Sans</vt:lpstr>
      <vt:lpstr>Franklin Gothic Book</vt:lpstr>
      <vt:lpstr>Open Sans</vt:lpstr>
      <vt:lpstr>Perpetua</vt:lpstr>
      <vt:lpstr>Times New Roman</vt:lpstr>
      <vt:lpstr>Verdana</vt:lpstr>
      <vt:lpstr>Wingdings 2</vt:lpstr>
      <vt:lpstr>Equity</vt:lpstr>
      <vt:lpstr>Pemberkasan Arsip  Aktif Elektronik M Bakhrun Efendi </vt:lpstr>
      <vt:lpstr>Pengertian Arsip  Elektronik</vt:lpstr>
      <vt:lpstr>Jenis Arsip Elektronik</vt:lpstr>
      <vt:lpstr>Jenis Arsip Elektronik</vt:lpstr>
      <vt:lpstr>Online</vt:lpstr>
      <vt:lpstr>Optik</vt:lpstr>
      <vt:lpstr>Pemberkasan dan penyimpanan arsip aktif  dilaksanakan melalui prosedur</vt:lpstr>
      <vt:lpstr>Pemeriksaan</vt:lpstr>
      <vt:lpstr>Pemeriksaan</vt:lpstr>
      <vt:lpstr>Penentuan Indeks</vt:lpstr>
      <vt:lpstr>Penentuan Indeks</vt:lpstr>
      <vt:lpstr>PowerPoint Presentation</vt:lpstr>
      <vt:lpstr>Tunjuk Silang</vt:lpstr>
      <vt:lpstr>Tunjuk Silang</vt:lpstr>
      <vt:lpstr>Pelabelan untuk arsip elektronik:</vt:lpstr>
      <vt:lpstr>Ketentuan Pemberkasan</vt:lpstr>
      <vt:lpstr>Ketentuan Pemberkasan</vt:lpstr>
      <vt:lpstr>Penyimpanan Arsip Elektronik</vt:lpstr>
      <vt:lpstr>Penyimpanan Arsip Elektronik</vt:lpstr>
      <vt:lpstr>Untuk media penyimpanan arsip elektronik berupa  media lainnya secara offline, harus mengikuti ketentuan  sebagai berikut:</vt:lpstr>
      <vt:lpstr>Terima Kasih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Brown Floral Background</dc:title>
  <dc:creator>www.powerpointstyles.com</dc:creator>
  <cp:lastModifiedBy>HP</cp:lastModifiedBy>
  <cp:revision>116</cp:revision>
  <dcterms:created xsi:type="dcterms:W3CDTF">2017-09-23T15:34:23Z</dcterms:created>
  <dcterms:modified xsi:type="dcterms:W3CDTF">2025-08-26T04:15:10Z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2017-02-10T00:00:00Z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2017-09-23T00:00:00Z</vt:filetime>
  </property>
</Properties>
</file>